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9" r:id="rId4"/>
  </p:sldMasterIdLst>
  <p:notesMasterIdLst>
    <p:notesMasterId r:id="rId31"/>
  </p:notesMasterIdLst>
  <p:sldIdLst>
    <p:sldId id="299" r:id="rId5"/>
    <p:sldId id="300" r:id="rId6"/>
    <p:sldId id="405" r:id="rId7"/>
    <p:sldId id="301" r:id="rId8"/>
    <p:sldId id="409" r:id="rId9"/>
    <p:sldId id="406" r:id="rId10"/>
    <p:sldId id="407" r:id="rId11"/>
    <p:sldId id="302" r:id="rId12"/>
    <p:sldId id="411" r:id="rId13"/>
    <p:sldId id="412" r:id="rId14"/>
    <p:sldId id="413" r:id="rId15"/>
    <p:sldId id="308" r:id="rId16"/>
    <p:sldId id="309" r:id="rId17"/>
    <p:sldId id="310" r:id="rId18"/>
    <p:sldId id="303" r:id="rId19"/>
    <p:sldId id="408" r:id="rId20"/>
    <p:sldId id="414" r:id="rId21"/>
    <p:sldId id="305" r:id="rId22"/>
    <p:sldId id="311" r:id="rId23"/>
    <p:sldId id="314" r:id="rId24"/>
    <p:sldId id="317" r:id="rId25"/>
    <p:sldId id="315" r:id="rId26"/>
    <p:sldId id="316" r:id="rId27"/>
    <p:sldId id="318" r:id="rId28"/>
    <p:sldId id="319"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23FE0-A9D6-59E3-1D7B-3E39783FD7CA}" name="Kristyna Ferris" initials="KF" userId="S::kferris@p3adaptive.com::94226f18-af35-4770-afa7-870236380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9F"/>
    <a:srgbClr val="D940FF"/>
    <a:srgbClr val="FF9900"/>
    <a:srgbClr val="C07200"/>
    <a:srgbClr val="0D3B88"/>
    <a:srgbClr val="00604E"/>
    <a:srgbClr val="F0B3FF"/>
    <a:srgbClr val="B1CBF8"/>
    <a:srgbClr val="C1FFE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34C21-89CF-480C-B6E2-596C9B5CFE40}" v="285" dt="2025-08-16T10:16:11.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3" autoAdjust="0"/>
    <p:restoredTop sz="95660" autoAdjust="0"/>
  </p:normalViewPr>
  <p:slideViewPr>
    <p:cSldViewPr snapToGrid="0">
      <p:cViewPr>
        <p:scale>
          <a:sx n="90" d="100"/>
          <a:sy n="90" d="100"/>
        </p:scale>
        <p:origin x="514" y="94"/>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Ferris" userId="94226f18-af35-4770-afa7-870236380a31" providerId="ADAL" clId="{F1C8709B-6B0C-4395-BE75-8C79B56506C5}"/>
    <pc:docChg chg="undo custSel addSld delSld modSld sldOrd modMainMaster addSection delSection modSection">
      <pc:chgData name="Kristyna Ferris" userId="94226f18-af35-4770-afa7-870236380a31" providerId="ADAL" clId="{F1C8709B-6B0C-4395-BE75-8C79B56506C5}" dt="2025-02-26T20:31:26.016" v="19007" actId="20577"/>
      <pc:docMkLst>
        <pc:docMk/>
      </pc:docMkLst>
      <pc:sldChg chg="modSp mod modTransition">
        <pc:chgData name="Kristyna Ferris" userId="94226f18-af35-4770-afa7-870236380a31" providerId="ADAL" clId="{F1C8709B-6B0C-4395-BE75-8C79B56506C5}" dt="2025-02-26T17:02:02.350" v="17921"/>
        <pc:sldMkLst>
          <pc:docMk/>
          <pc:sldMk cId="1529640401" sldId="256"/>
        </pc:sldMkLst>
      </pc:sldChg>
      <pc:sldChg chg="del">
        <pc:chgData name="Kristyna Ferris" userId="94226f18-af35-4770-afa7-870236380a31" providerId="ADAL" clId="{F1C8709B-6B0C-4395-BE75-8C79B56506C5}" dt="2025-02-24T20:55:51.800" v="164" actId="2696"/>
        <pc:sldMkLst>
          <pc:docMk/>
          <pc:sldMk cId="3595471262" sldId="258"/>
        </pc:sldMkLst>
      </pc:sldChg>
      <pc:sldChg chg="del">
        <pc:chgData name="Kristyna Ferris" userId="94226f18-af35-4770-afa7-870236380a31" providerId="ADAL" clId="{F1C8709B-6B0C-4395-BE75-8C79B56506C5}" dt="2025-02-25T18:13:28.694" v="574" actId="47"/>
        <pc:sldMkLst>
          <pc:docMk/>
          <pc:sldMk cId="1615844173" sldId="259"/>
        </pc:sldMkLst>
      </pc:sldChg>
      <pc:sldChg chg="del">
        <pc:chgData name="Kristyna Ferris" userId="94226f18-af35-4770-afa7-870236380a31" providerId="ADAL" clId="{F1C8709B-6B0C-4395-BE75-8C79B56506C5}" dt="2025-02-25T18:13:28.694" v="574" actId="47"/>
        <pc:sldMkLst>
          <pc:docMk/>
          <pc:sldMk cId="3179178249" sldId="260"/>
        </pc:sldMkLst>
      </pc:sldChg>
      <pc:sldChg chg="del">
        <pc:chgData name="Kristyna Ferris" userId="94226f18-af35-4770-afa7-870236380a31" providerId="ADAL" clId="{F1C8709B-6B0C-4395-BE75-8C79B56506C5}" dt="2025-02-25T18:13:28.694" v="574" actId="47"/>
        <pc:sldMkLst>
          <pc:docMk/>
          <pc:sldMk cId="3013499791" sldId="266"/>
        </pc:sldMkLst>
      </pc:sldChg>
      <pc:sldChg chg="del">
        <pc:chgData name="Kristyna Ferris" userId="94226f18-af35-4770-afa7-870236380a31" providerId="ADAL" clId="{F1C8709B-6B0C-4395-BE75-8C79B56506C5}" dt="2025-02-25T18:13:28.694" v="574" actId="47"/>
        <pc:sldMkLst>
          <pc:docMk/>
          <pc:sldMk cId="3161054127" sldId="268"/>
        </pc:sldMkLst>
      </pc:sldChg>
      <pc:sldChg chg="del">
        <pc:chgData name="Kristyna Ferris" userId="94226f18-af35-4770-afa7-870236380a31" providerId="ADAL" clId="{F1C8709B-6B0C-4395-BE75-8C79B56506C5}" dt="2025-02-25T18:13:28.694" v="574" actId="47"/>
        <pc:sldMkLst>
          <pc:docMk/>
          <pc:sldMk cId="3546364099" sldId="275"/>
        </pc:sldMkLst>
      </pc:sldChg>
      <pc:sldChg chg="del">
        <pc:chgData name="Kristyna Ferris" userId="94226f18-af35-4770-afa7-870236380a31" providerId="ADAL" clId="{F1C8709B-6B0C-4395-BE75-8C79B56506C5}" dt="2025-02-25T18:13:28.694" v="574" actId="47"/>
        <pc:sldMkLst>
          <pc:docMk/>
          <pc:sldMk cId="4227044204" sldId="276"/>
        </pc:sldMkLst>
      </pc:sldChg>
      <pc:sldChg chg="del">
        <pc:chgData name="Kristyna Ferris" userId="94226f18-af35-4770-afa7-870236380a31" providerId="ADAL" clId="{F1C8709B-6B0C-4395-BE75-8C79B56506C5}" dt="2025-02-25T18:13:28.694" v="574" actId="47"/>
        <pc:sldMkLst>
          <pc:docMk/>
          <pc:sldMk cId="720768248" sldId="277"/>
        </pc:sldMkLst>
      </pc:sldChg>
      <pc:sldChg chg="del">
        <pc:chgData name="Kristyna Ferris" userId="94226f18-af35-4770-afa7-870236380a31" providerId="ADAL" clId="{F1C8709B-6B0C-4395-BE75-8C79B56506C5}" dt="2025-02-25T18:13:28.694" v="574" actId="47"/>
        <pc:sldMkLst>
          <pc:docMk/>
          <pc:sldMk cId="2321126637" sldId="278"/>
        </pc:sldMkLst>
      </pc:sldChg>
      <pc:sldChg chg="del">
        <pc:chgData name="Kristyna Ferris" userId="94226f18-af35-4770-afa7-870236380a31" providerId="ADAL" clId="{F1C8709B-6B0C-4395-BE75-8C79B56506C5}" dt="2025-02-25T18:13:28.694" v="574" actId="47"/>
        <pc:sldMkLst>
          <pc:docMk/>
          <pc:sldMk cId="3971901751" sldId="279"/>
        </pc:sldMkLst>
      </pc:sldChg>
      <pc:sldChg chg="del">
        <pc:chgData name="Kristyna Ferris" userId="94226f18-af35-4770-afa7-870236380a31" providerId="ADAL" clId="{F1C8709B-6B0C-4395-BE75-8C79B56506C5}" dt="2025-02-25T18:13:28.694" v="574" actId="47"/>
        <pc:sldMkLst>
          <pc:docMk/>
          <pc:sldMk cId="2197684951" sldId="280"/>
        </pc:sldMkLst>
      </pc:sldChg>
      <pc:sldChg chg="del">
        <pc:chgData name="Kristyna Ferris" userId="94226f18-af35-4770-afa7-870236380a31" providerId="ADAL" clId="{F1C8709B-6B0C-4395-BE75-8C79B56506C5}" dt="2025-02-25T18:13:28.694" v="574" actId="47"/>
        <pc:sldMkLst>
          <pc:docMk/>
          <pc:sldMk cId="2696293093" sldId="282"/>
        </pc:sldMkLst>
      </pc:sldChg>
      <pc:sldChg chg="del">
        <pc:chgData name="Kristyna Ferris" userId="94226f18-af35-4770-afa7-870236380a31" providerId="ADAL" clId="{F1C8709B-6B0C-4395-BE75-8C79B56506C5}" dt="2025-02-25T18:13:28.694" v="574" actId="47"/>
        <pc:sldMkLst>
          <pc:docMk/>
          <pc:sldMk cId="3851588763" sldId="283"/>
        </pc:sldMkLst>
      </pc:sldChg>
      <pc:sldChg chg="del">
        <pc:chgData name="Kristyna Ferris" userId="94226f18-af35-4770-afa7-870236380a31" providerId="ADAL" clId="{F1C8709B-6B0C-4395-BE75-8C79B56506C5}" dt="2025-02-25T18:13:28.694" v="574" actId="47"/>
        <pc:sldMkLst>
          <pc:docMk/>
          <pc:sldMk cId="39024121" sldId="284"/>
        </pc:sldMkLst>
      </pc:sldChg>
      <pc:sldChg chg="del">
        <pc:chgData name="Kristyna Ferris" userId="94226f18-af35-4770-afa7-870236380a31" providerId="ADAL" clId="{F1C8709B-6B0C-4395-BE75-8C79B56506C5}" dt="2025-02-25T18:13:28.694" v="574" actId="47"/>
        <pc:sldMkLst>
          <pc:docMk/>
          <pc:sldMk cId="3742960956" sldId="285"/>
        </pc:sldMkLst>
      </pc:sldChg>
      <pc:sldChg chg="del">
        <pc:chgData name="Kristyna Ferris" userId="94226f18-af35-4770-afa7-870236380a31" providerId="ADAL" clId="{F1C8709B-6B0C-4395-BE75-8C79B56506C5}" dt="2025-02-25T18:13:28.694" v="574" actId="47"/>
        <pc:sldMkLst>
          <pc:docMk/>
          <pc:sldMk cId="3677470811" sldId="288"/>
        </pc:sldMkLst>
      </pc:sldChg>
      <pc:sldChg chg="del">
        <pc:chgData name="Kristyna Ferris" userId="94226f18-af35-4770-afa7-870236380a31" providerId="ADAL" clId="{F1C8709B-6B0C-4395-BE75-8C79B56506C5}" dt="2025-02-25T18:13:28.694" v="574" actId="47"/>
        <pc:sldMkLst>
          <pc:docMk/>
          <pc:sldMk cId="848335969" sldId="291"/>
        </pc:sldMkLst>
      </pc:sldChg>
      <pc:sldChg chg="del">
        <pc:chgData name="Kristyna Ferris" userId="94226f18-af35-4770-afa7-870236380a31" providerId="ADAL" clId="{F1C8709B-6B0C-4395-BE75-8C79B56506C5}" dt="2025-02-25T18:13:28.694" v="574" actId="47"/>
        <pc:sldMkLst>
          <pc:docMk/>
          <pc:sldMk cId="394780127" sldId="292"/>
        </pc:sldMkLst>
      </pc:sldChg>
      <pc:sldChg chg="del">
        <pc:chgData name="Kristyna Ferris" userId="94226f18-af35-4770-afa7-870236380a31" providerId="ADAL" clId="{F1C8709B-6B0C-4395-BE75-8C79B56506C5}" dt="2025-02-25T18:13:31.815" v="575" actId="47"/>
        <pc:sldMkLst>
          <pc:docMk/>
          <pc:sldMk cId="3681325698" sldId="293"/>
        </pc:sldMkLst>
      </pc:sldChg>
      <pc:sldChg chg="del">
        <pc:chgData name="Kristyna Ferris" userId="94226f18-af35-4770-afa7-870236380a31" providerId="ADAL" clId="{F1C8709B-6B0C-4395-BE75-8C79B56506C5}" dt="2025-02-25T18:13:31.815" v="575" actId="47"/>
        <pc:sldMkLst>
          <pc:docMk/>
          <pc:sldMk cId="856154615" sldId="294"/>
        </pc:sldMkLst>
      </pc:sldChg>
      <pc:sldChg chg="del">
        <pc:chgData name="Kristyna Ferris" userId="94226f18-af35-4770-afa7-870236380a31" providerId="ADAL" clId="{F1C8709B-6B0C-4395-BE75-8C79B56506C5}" dt="2025-02-25T18:13:31.815" v="575" actId="47"/>
        <pc:sldMkLst>
          <pc:docMk/>
          <pc:sldMk cId="165197343" sldId="296"/>
        </pc:sldMkLst>
      </pc:sldChg>
      <pc:sldChg chg="del">
        <pc:chgData name="Kristyna Ferris" userId="94226f18-af35-4770-afa7-870236380a31" providerId="ADAL" clId="{F1C8709B-6B0C-4395-BE75-8C79B56506C5}" dt="2025-02-25T18:13:28.694" v="574" actId="47"/>
        <pc:sldMkLst>
          <pc:docMk/>
          <pc:sldMk cId="2875094553" sldId="299"/>
        </pc:sldMkLst>
      </pc:sldChg>
      <pc:sldChg chg="del">
        <pc:chgData name="Kristyna Ferris" userId="94226f18-af35-4770-afa7-870236380a31" providerId="ADAL" clId="{F1C8709B-6B0C-4395-BE75-8C79B56506C5}" dt="2025-02-25T18:13:31.815" v="575" actId="47"/>
        <pc:sldMkLst>
          <pc:docMk/>
          <pc:sldMk cId="226598698" sldId="300"/>
        </pc:sldMkLst>
      </pc:sldChg>
      <pc:sldChg chg="addSp delSp modSp new mod modTransition modClrScheme chgLayout modNotesTx">
        <pc:chgData name="Kristyna Ferris" userId="94226f18-af35-4770-afa7-870236380a31" providerId="ADAL" clId="{F1C8709B-6B0C-4395-BE75-8C79B56506C5}" dt="2025-02-26T20:31:26.016" v="19007" actId="20577"/>
        <pc:sldMkLst>
          <pc:docMk/>
          <pc:sldMk cId="3191924136" sldId="301"/>
        </pc:sldMkLst>
      </pc:sldChg>
      <pc:sldChg chg="addSp delSp modSp new del mod modTransition setBg">
        <pc:chgData name="Kristyna Ferris" userId="94226f18-af35-4770-afa7-870236380a31" providerId="ADAL" clId="{F1C8709B-6B0C-4395-BE75-8C79B56506C5}" dt="2025-02-25T22:16:23.064" v="824" actId="2696"/>
        <pc:sldMkLst>
          <pc:docMk/>
          <pc:sldMk cId="1218744138" sldId="302"/>
        </pc:sldMkLst>
      </pc:sldChg>
      <pc:sldChg chg="add del">
        <pc:chgData name="Kristyna Ferris" userId="94226f18-af35-4770-afa7-870236380a31" providerId="ADAL" clId="{F1C8709B-6B0C-4395-BE75-8C79B56506C5}" dt="2025-02-25T18:45:41.782" v="621" actId="2696"/>
        <pc:sldMkLst>
          <pc:docMk/>
          <pc:sldMk cId="2378098275" sldId="302"/>
        </pc:sldMkLst>
      </pc:sldChg>
      <pc:sldChg chg="addSp modSp new del mod">
        <pc:chgData name="Kristyna Ferris" userId="94226f18-af35-4770-afa7-870236380a31" providerId="ADAL" clId="{F1C8709B-6B0C-4395-BE75-8C79B56506C5}" dt="2025-02-25T19:48:01.283" v="635" actId="2696"/>
        <pc:sldMkLst>
          <pc:docMk/>
          <pc:sldMk cId="2027110010" sldId="303"/>
        </pc:sldMkLst>
      </pc:sldChg>
      <pc:sldChg chg="delSp modSp add del mod">
        <pc:chgData name="Kristyna Ferris" userId="94226f18-af35-4770-afa7-870236380a31" providerId="ADAL" clId="{F1C8709B-6B0C-4395-BE75-8C79B56506C5}" dt="2025-02-25T22:17:58.583" v="893" actId="47"/>
        <pc:sldMkLst>
          <pc:docMk/>
          <pc:sldMk cId="2352955799" sldId="303"/>
        </pc:sldMkLst>
      </pc:sldChg>
      <pc:sldChg chg="addSp delSp modSp add del mod modTransition">
        <pc:chgData name="Kristyna Ferris" userId="94226f18-af35-4770-afa7-870236380a31" providerId="ADAL" clId="{F1C8709B-6B0C-4395-BE75-8C79B56506C5}" dt="2025-02-26T10:44:41.666" v="1013" actId="47"/>
        <pc:sldMkLst>
          <pc:docMk/>
          <pc:sldMk cId="1449843954" sldId="304"/>
        </pc:sldMkLst>
      </pc:sldChg>
      <pc:sldChg chg="addSp delSp modSp add mod modTransition">
        <pc:chgData name="Kristyna Ferris" userId="94226f18-af35-4770-afa7-870236380a31" providerId="ADAL" clId="{F1C8709B-6B0C-4395-BE75-8C79B56506C5}" dt="2025-02-26T20:30:15.227" v="18798" actId="20577"/>
        <pc:sldMkLst>
          <pc:docMk/>
          <pc:sldMk cId="767573461" sldId="305"/>
        </pc:sldMkLst>
      </pc:sldChg>
      <pc:sldChg chg="add del">
        <pc:chgData name="Kristyna Ferris" userId="94226f18-af35-4770-afa7-870236380a31" providerId="ADAL" clId="{F1C8709B-6B0C-4395-BE75-8C79B56506C5}" dt="2025-02-26T13:35:13.753" v="12118" actId="2696"/>
        <pc:sldMkLst>
          <pc:docMk/>
          <pc:sldMk cId="3070229288" sldId="306"/>
        </pc:sldMkLst>
      </pc:sldChg>
      <pc:sldChg chg="addSp delSp modSp new del mod ord modClrScheme chgLayout">
        <pc:chgData name="Kristyna Ferris" userId="94226f18-af35-4770-afa7-870236380a31" providerId="ADAL" clId="{F1C8709B-6B0C-4395-BE75-8C79B56506C5}" dt="2025-02-26T12:27:24.867" v="9171" actId="2696"/>
        <pc:sldMkLst>
          <pc:docMk/>
          <pc:sldMk cId="2718439914" sldId="307"/>
        </pc:sldMkLst>
      </pc:sldChg>
      <pc:sldChg chg="addSp delSp modSp add mod modTransition modNotesTx">
        <pc:chgData name="Kristyna Ferris" userId="94226f18-af35-4770-afa7-870236380a31" providerId="ADAL" clId="{F1C8709B-6B0C-4395-BE75-8C79B56506C5}" dt="2025-02-26T20:30:22.413" v="18800" actId="1035"/>
        <pc:sldMkLst>
          <pc:docMk/>
          <pc:sldMk cId="3352448632" sldId="308"/>
        </pc:sldMkLst>
      </pc:sldChg>
      <pc:sldChg chg="addSp delSp modSp add mod ord modTransition">
        <pc:chgData name="Kristyna Ferris" userId="94226f18-af35-4770-afa7-870236380a31" providerId="ADAL" clId="{F1C8709B-6B0C-4395-BE75-8C79B56506C5}" dt="2025-02-26T20:30:26.089" v="18802" actId="1035"/>
        <pc:sldMkLst>
          <pc:docMk/>
          <pc:sldMk cId="2827450822" sldId="309"/>
        </pc:sldMkLst>
      </pc:sldChg>
      <pc:sldChg chg="addSp delSp modSp add mod ord modTransition modNotesTx">
        <pc:chgData name="Kristyna Ferris" userId="94226f18-af35-4770-afa7-870236380a31" providerId="ADAL" clId="{F1C8709B-6B0C-4395-BE75-8C79B56506C5}" dt="2025-02-26T17:51:12.922" v="18404" actId="14100"/>
        <pc:sldMkLst>
          <pc:docMk/>
          <pc:sldMk cId="3495856108" sldId="310"/>
        </pc:sldMkLst>
      </pc:sldChg>
      <pc:sldChg chg="addSp delSp modSp add mod ord modTransition">
        <pc:chgData name="Kristyna Ferris" userId="94226f18-af35-4770-afa7-870236380a31" providerId="ADAL" clId="{F1C8709B-6B0C-4395-BE75-8C79B56506C5}" dt="2025-02-26T17:51:18.944" v="18405" actId="14100"/>
        <pc:sldMkLst>
          <pc:docMk/>
          <pc:sldMk cId="388919595" sldId="311"/>
        </pc:sldMkLst>
      </pc:sldChg>
      <pc:sldChg chg="addSp delSp modSp add mod ord modTransition">
        <pc:chgData name="Kristyna Ferris" userId="94226f18-af35-4770-afa7-870236380a31" providerId="ADAL" clId="{F1C8709B-6B0C-4395-BE75-8C79B56506C5}" dt="2025-02-26T19:59:48.600" v="18492" actId="12788"/>
        <pc:sldMkLst>
          <pc:docMk/>
          <pc:sldMk cId="2547501340" sldId="312"/>
        </pc:sldMkLst>
      </pc:sldChg>
      <pc:sldChg chg="addSp delSp modSp add mod modTransition">
        <pc:chgData name="Kristyna Ferris" userId="94226f18-af35-4770-afa7-870236380a31" providerId="ADAL" clId="{F1C8709B-6B0C-4395-BE75-8C79B56506C5}" dt="2025-02-26T17:51:40.371" v="18407" actId="14100"/>
        <pc:sldMkLst>
          <pc:docMk/>
          <pc:sldMk cId="393206199" sldId="313"/>
        </pc:sldMkLst>
      </pc:sldChg>
      <pc:sldChg chg="addSp delSp modSp add mod ord modTransition">
        <pc:chgData name="Kristyna Ferris" userId="94226f18-af35-4770-afa7-870236380a31" providerId="ADAL" clId="{F1C8709B-6B0C-4395-BE75-8C79B56506C5}" dt="2025-02-26T20:18:08.193" v="18612" actId="554"/>
        <pc:sldMkLst>
          <pc:docMk/>
          <pc:sldMk cId="2717758997" sldId="314"/>
        </pc:sldMkLst>
      </pc:sldChg>
      <pc:sldChg chg="addSp delSp modSp add mod modTransition">
        <pc:chgData name="Kristyna Ferris" userId="94226f18-af35-4770-afa7-870236380a31" providerId="ADAL" clId="{F1C8709B-6B0C-4395-BE75-8C79B56506C5}" dt="2025-02-26T20:19:47.851" v="18626" actId="14861"/>
        <pc:sldMkLst>
          <pc:docMk/>
          <pc:sldMk cId="713759013" sldId="315"/>
        </pc:sldMkLst>
      </pc:sldChg>
      <pc:sldChg chg="addSp delSp modSp add mod modTransition">
        <pc:chgData name="Kristyna Ferris" userId="94226f18-af35-4770-afa7-870236380a31" providerId="ADAL" clId="{F1C8709B-6B0C-4395-BE75-8C79B56506C5}" dt="2025-02-26T20:20:07.216" v="18628" actId="14861"/>
        <pc:sldMkLst>
          <pc:docMk/>
          <pc:sldMk cId="474780431" sldId="316"/>
        </pc:sldMkLst>
      </pc:sldChg>
      <pc:sldChg chg="addSp delSp modSp add mod modTransition">
        <pc:chgData name="Kristyna Ferris" userId="94226f18-af35-4770-afa7-870236380a31" providerId="ADAL" clId="{F1C8709B-6B0C-4395-BE75-8C79B56506C5}" dt="2025-02-26T20:20:23.831" v="18630" actId="14861"/>
        <pc:sldMkLst>
          <pc:docMk/>
          <pc:sldMk cId="985930323" sldId="317"/>
        </pc:sldMkLst>
      </pc:sldChg>
      <pc:sldChg chg="addSp delSp modSp add mod ord modTransition">
        <pc:chgData name="Kristyna Ferris" userId="94226f18-af35-4770-afa7-870236380a31" providerId="ADAL" clId="{F1C8709B-6B0C-4395-BE75-8C79B56506C5}" dt="2025-02-26T20:20:43.130" v="18632" actId="14861"/>
        <pc:sldMkLst>
          <pc:docMk/>
          <pc:sldMk cId="1700969608" sldId="318"/>
        </pc:sldMkLst>
      </pc:sldChg>
      <pc:sldChg chg="addSp delSp modSp add mod modTransition modNotesTx">
        <pc:chgData name="Kristyna Ferris" userId="94226f18-af35-4770-afa7-870236380a31" providerId="ADAL" clId="{F1C8709B-6B0C-4395-BE75-8C79B56506C5}" dt="2025-02-26T20:21:12.591" v="18634" actId="14861"/>
        <pc:sldMkLst>
          <pc:docMk/>
          <pc:sldMk cId="4016241020" sldId="319"/>
        </pc:sldMkLst>
      </pc:sldChg>
      <pc:sldChg chg="addSp delSp modSp add mod modTransition">
        <pc:chgData name="Kristyna Ferris" userId="94226f18-af35-4770-afa7-870236380a31" providerId="ADAL" clId="{F1C8709B-6B0C-4395-BE75-8C79B56506C5}" dt="2025-02-26T20:21:30.158" v="18636" actId="14861"/>
        <pc:sldMkLst>
          <pc:docMk/>
          <pc:sldMk cId="1793264413" sldId="320"/>
        </pc:sldMkLst>
      </pc:sldChg>
      <pc:sldChg chg="add del">
        <pc:chgData name="Kristyna Ferris" userId="94226f18-af35-4770-afa7-870236380a31" providerId="ADAL" clId="{F1C8709B-6B0C-4395-BE75-8C79B56506C5}" dt="2025-02-26T13:35:35.314" v="12121" actId="2890"/>
        <pc:sldMkLst>
          <pc:docMk/>
          <pc:sldMk cId="1905667479" sldId="320"/>
        </pc:sldMkLst>
      </pc:sldChg>
      <pc:sldChg chg="addSp delSp modSp add mod modTransition">
        <pc:chgData name="Kristyna Ferris" userId="94226f18-af35-4770-afa7-870236380a31" providerId="ADAL" clId="{F1C8709B-6B0C-4395-BE75-8C79B56506C5}" dt="2025-02-26T17:52:17.758" v="18414" actId="14100"/>
        <pc:sldMkLst>
          <pc:docMk/>
          <pc:sldMk cId="863193584" sldId="321"/>
        </pc:sldMkLst>
      </pc:sldChg>
      <pc:sldChg chg="add del">
        <pc:chgData name="Kristyna Ferris" userId="94226f18-af35-4770-afa7-870236380a31" providerId="ADAL" clId="{F1C8709B-6B0C-4395-BE75-8C79B56506C5}" dt="2025-02-26T17:12:26.819" v="18166"/>
        <pc:sldMkLst>
          <pc:docMk/>
          <pc:sldMk cId="3687125292" sldId="322"/>
        </pc:sldMkLst>
      </pc:sldChg>
      <pc:sldMasterChg chg="modTransition modSldLayout">
        <pc:chgData name="Kristyna Ferris" userId="94226f18-af35-4770-afa7-870236380a31" providerId="ADAL" clId="{F1C8709B-6B0C-4395-BE75-8C79B56506C5}" dt="2025-02-26T17:01:53.566" v="17920"/>
        <pc:sldMasterMkLst>
          <pc:docMk/>
          <pc:sldMasterMk cId="643486664" sldId="2147483648"/>
        </pc:sldMasterMkLst>
        <pc:sldLayoutChg chg="modTransition">
          <pc:chgData name="Kristyna Ferris" userId="94226f18-af35-4770-afa7-870236380a31" providerId="ADAL" clId="{F1C8709B-6B0C-4395-BE75-8C79B56506C5}" dt="2025-02-26T17:01:53.566" v="17920"/>
          <pc:sldLayoutMkLst>
            <pc:docMk/>
            <pc:sldMasterMk cId="643486664" sldId="2147483648"/>
            <pc:sldLayoutMk cId="2577589112" sldId="2147483649"/>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11067151" sldId="214748365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23204882" sldId="214748365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480235199" sldId="2147483654"/>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884854365" sldId="214748366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433278937" sldId="214748366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702858552" sldId="214748366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46323338" sldId="214748366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44057886" sldId="214748366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99709992" sldId="214748367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36728212" sldId="214748367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103805213" sldId="214748367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519919362" sldId="214748367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873408055" sldId="214748367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897378137" sldId="214748367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01413724" sldId="2147483677"/>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36837730" sldId="2147483678"/>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2734037876" sldId="214748368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54259836" sldId="214748368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856035693" sldId="214748368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501120579" sldId="214748368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66868563" sldId="214748368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767588184" sldId="214748368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71904451" sldId="214748368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2041889" sldId="2147483687"/>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1569066603" sldId="2147483688"/>
          </pc:sldLayoutMkLst>
        </pc:sldLayoutChg>
      </pc:sldMasterChg>
    </pc:docChg>
  </pc:docChgLst>
  <pc:docChgLst>
    <pc:chgData name="Kristyna Ferris" userId="94226f18-af35-4770-afa7-870236380a31" providerId="ADAL" clId="{C6301A6E-97ED-4547-9EE5-C8FDB01DD346}"/>
    <pc:docChg chg="undo custSel addSld delSld modSld sldOrd">
      <pc:chgData name="Kristyna Ferris" userId="94226f18-af35-4770-afa7-870236380a31" providerId="ADAL" clId="{C6301A6E-97ED-4547-9EE5-C8FDB01DD346}" dt="2025-03-13T18:35:34.097" v="15492" actId="20577"/>
      <pc:docMkLst>
        <pc:docMk/>
      </pc:docMkLst>
      <pc:sldChg chg="modSp mod">
        <pc:chgData name="Kristyna Ferris" userId="94226f18-af35-4770-afa7-870236380a31" providerId="ADAL" clId="{C6301A6E-97ED-4547-9EE5-C8FDB01DD346}" dt="2025-03-13T15:50:25.874" v="9821" actId="1076"/>
        <pc:sldMkLst>
          <pc:docMk/>
          <pc:sldMk cId="1529640401" sldId="256"/>
        </pc:sldMkLst>
      </pc:sldChg>
      <pc:sldChg chg="addSp delSp modSp mod modNotesTx">
        <pc:chgData name="Kristyna Ferris" userId="94226f18-af35-4770-afa7-870236380a31" providerId="ADAL" clId="{C6301A6E-97ED-4547-9EE5-C8FDB01DD346}" dt="2025-03-13T15:09:04.678" v="9050" actId="20577"/>
        <pc:sldMkLst>
          <pc:docMk/>
          <pc:sldMk cId="3191924136" sldId="301"/>
        </pc:sldMkLst>
      </pc:sldChg>
      <pc:sldChg chg="addSp delSp modSp add mod">
        <pc:chgData name="Kristyna Ferris" userId="94226f18-af35-4770-afa7-870236380a31" providerId="ADAL" clId="{C6301A6E-97ED-4547-9EE5-C8FDB01DD346}" dt="2025-03-13T18:28:32.738" v="15363" actId="20577"/>
        <pc:sldMkLst>
          <pc:docMk/>
          <pc:sldMk cId="3097072384" sldId="302"/>
        </pc:sldMkLst>
      </pc:sldChg>
      <pc:sldChg chg="addSp delSp modSp add mod modNotesTx">
        <pc:chgData name="Kristyna Ferris" userId="94226f18-af35-4770-afa7-870236380a31" providerId="ADAL" clId="{C6301A6E-97ED-4547-9EE5-C8FDB01DD346}" dt="2025-03-13T15:52:50.694" v="9835" actId="14826"/>
        <pc:sldMkLst>
          <pc:docMk/>
          <pc:sldMk cId="1899300546" sldId="303"/>
        </pc:sldMkLst>
      </pc:sldChg>
      <pc:sldChg chg="addSp delSp modSp add mod">
        <pc:chgData name="Kristyna Ferris" userId="94226f18-af35-4770-afa7-870236380a31" providerId="ADAL" clId="{C6301A6E-97ED-4547-9EE5-C8FDB01DD346}" dt="2025-03-11T20:07:04.905" v="2778" actId="478"/>
        <pc:sldMkLst>
          <pc:docMk/>
          <pc:sldMk cId="2211148594" sldId="304"/>
        </pc:sldMkLst>
      </pc:sldChg>
      <pc:sldChg chg="modSp add del mod">
        <pc:chgData name="Kristyna Ferris" userId="94226f18-af35-4770-afa7-870236380a31" providerId="ADAL" clId="{C6301A6E-97ED-4547-9EE5-C8FDB01DD346}" dt="2025-03-11T20:08:19.072" v="2801" actId="2696"/>
        <pc:sldMkLst>
          <pc:docMk/>
          <pc:sldMk cId="312904436" sldId="305"/>
        </pc:sldMkLst>
      </pc:sldChg>
      <pc:sldChg chg="del">
        <pc:chgData name="Kristyna Ferris" userId="94226f18-af35-4770-afa7-870236380a31" providerId="ADAL" clId="{C6301A6E-97ED-4547-9EE5-C8FDB01DD346}" dt="2025-03-11T17:35:31.885" v="41" actId="2696"/>
        <pc:sldMkLst>
          <pc:docMk/>
          <pc:sldMk cId="767573461" sldId="305"/>
        </pc:sldMkLst>
      </pc:sldChg>
      <pc:sldChg chg="addSp delSp modSp add mod modNotesTx">
        <pc:chgData name="Kristyna Ferris" userId="94226f18-af35-4770-afa7-870236380a31" providerId="ADAL" clId="{C6301A6E-97ED-4547-9EE5-C8FDB01DD346}" dt="2025-03-13T16:56:45.361" v="13578" actId="1076"/>
        <pc:sldMkLst>
          <pc:docMk/>
          <pc:sldMk cId="2916825466" sldId="305"/>
        </pc:sldMkLst>
      </pc:sldChg>
      <pc:sldChg chg="modSp add del mod">
        <pc:chgData name="Kristyna Ferris" userId="94226f18-af35-4770-afa7-870236380a31" providerId="ADAL" clId="{C6301A6E-97ED-4547-9EE5-C8FDB01DD346}" dt="2025-03-13T16:41:51.720" v="12332" actId="47"/>
        <pc:sldMkLst>
          <pc:docMk/>
          <pc:sldMk cId="2443976700" sldId="306"/>
        </pc:sldMkLst>
      </pc:sldChg>
      <pc:sldChg chg="modSp add del mod">
        <pc:chgData name="Kristyna Ferris" userId="94226f18-af35-4770-afa7-870236380a31" providerId="ADAL" clId="{C6301A6E-97ED-4547-9EE5-C8FDB01DD346}" dt="2025-03-13T16:41:50.518" v="12331" actId="47"/>
        <pc:sldMkLst>
          <pc:docMk/>
          <pc:sldMk cId="3971444287" sldId="307"/>
        </pc:sldMkLst>
      </pc:sldChg>
      <pc:sldChg chg="addSp delSp modSp add mod ord modNotesTx">
        <pc:chgData name="Kristyna Ferris" userId="94226f18-af35-4770-afa7-870236380a31" providerId="ADAL" clId="{C6301A6E-97ED-4547-9EE5-C8FDB01DD346}" dt="2025-03-13T18:35:34.097" v="15492" actId="20577"/>
        <pc:sldMkLst>
          <pc:docMk/>
          <pc:sldMk cId="864380376" sldId="308"/>
        </pc:sldMkLst>
      </pc:sldChg>
      <pc:sldChg chg="del">
        <pc:chgData name="Kristyna Ferris" userId="94226f18-af35-4770-afa7-870236380a31" providerId="ADAL" clId="{C6301A6E-97ED-4547-9EE5-C8FDB01DD346}" dt="2025-03-11T17:32:59.604" v="11" actId="47"/>
        <pc:sldMkLst>
          <pc:docMk/>
          <pc:sldMk cId="3352448632" sldId="308"/>
        </pc:sldMkLst>
      </pc:sldChg>
      <pc:sldChg chg="addSp delSp modSp add mod ord modNotesTx">
        <pc:chgData name="Kristyna Ferris" userId="94226f18-af35-4770-afa7-870236380a31" providerId="ADAL" clId="{C6301A6E-97ED-4547-9EE5-C8FDB01DD346}" dt="2025-03-13T15:52:04.214" v="9833" actId="14826"/>
        <pc:sldMkLst>
          <pc:docMk/>
          <pc:sldMk cId="1322471373" sldId="309"/>
        </pc:sldMkLst>
      </pc:sldChg>
      <pc:sldChg chg="del">
        <pc:chgData name="Kristyna Ferris" userId="94226f18-af35-4770-afa7-870236380a31" providerId="ADAL" clId="{C6301A6E-97ED-4547-9EE5-C8FDB01DD346}" dt="2025-03-11T17:32:59.604" v="11" actId="47"/>
        <pc:sldMkLst>
          <pc:docMk/>
          <pc:sldMk cId="2827450822" sldId="309"/>
        </pc:sldMkLst>
      </pc:sldChg>
      <pc:sldChg chg="del">
        <pc:chgData name="Kristyna Ferris" userId="94226f18-af35-4770-afa7-870236380a31" providerId="ADAL" clId="{C6301A6E-97ED-4547-9EE5-C8FDB01DD346}" dt="2025-03-11T17:32:59.604" v="11" actId="47"/>
        <pc:sldMkLst>
          <pc:docMk/>
          <pc:sldMk cId="3495856108" sldId="310"/>
        </pc:sldMkLst>
      </pc:sldChg>
      <pc:sldChg chg="addSp delSp modSp add mod ord modNotesTx">
        <pc:chgData name="Kristyna Ferris" userId="94226f18-af35-4770-afa7-870236380a31" providerId="ADAL" clId="{C6301A6E-97ED-4547-9EE5-C8FDB01DD346}" dt="2025-03-13T17:58:32.314" v="15359" actId="208"/>
        <pc:sldMkLst>
          <pc:docMk/>
          <pc:sldMk cId="3560228028" sldId="310"/>
        </pc:sldMkLst>
      </pc:sldChg>
      <pc:sldChg chg="del">
        <pc:chgData name="Kristyna Ferris" userId="94226f18-af35-4770-afa7-870236380a31" providerId="ADAL" clId="{C6301A6E-97ED-4547-9EE5-C8FDB01DD346}" dt="2025-03-11T17:32:59.604" v="11" actId="47"/>
        <pc:sldMkLst>
          <pc:docMk/>
          <pc:sldMk cId="388919595" sldId="311"/>
        </pc:sldMkLst>
      </pc:sldChg>
      <pc:sldChg chg="addSp delSp modSp add mod modNotesTx">
        <pc:chgData name="Kristyna Ferris" userId="94226f18-af35-4770-afa7-870236380a31" providerId="ADAL" clId="{C6301A6E-97ED-4547-9EE5-C8FDB01DD346}" dt="2025-03-13T18:32:14.591" v="15414" actId="20577"/>
        <pc:sldMkLst>
          <pc:docMk/>
          <pc:sldMk cId="466001282" sldId="311"/>
        </pc:sldMkLst>
      </pc:sldChg>
      <pc:sldChg chg="del">
        <pc:chgData name="Kristyna Ferris" userId="94226f18-af35-4770-afa7-870236380a31" providerId="ADAL" clId="{C6301A6E-97ED-4547-9EE5-C8FDB01DD346}" dt="2025-03-11T17:32:59.604" v="11" actId="47"/>
        <pc:sldMkLst>
          <pc:docMk/>
          <pc:sldMk cId="2547501340" sldId="312"/>
        </pc:sldMkLst>
      </pc:sldChg>
      <pc:sldChg chg="modSp add del mod">
        <pc:chgData name="Kristyna Ferris" userId="94226f18-af35-4770-afa7-870236380a31" providerId="ADAL" clId="{C6301A6E-97ED-4547-9EE5-C8FDB01DD346}" dt="2025-03-13T16:41:49.400" v="12330" actId="47"/>
        <pc:sldMkLst>
          <pc:docMk/>
          <pc:sldMk cId="2763751178" sldId="312"/>
        </pc:sldMkLst>
      </pc:sldChg>
      <pc:sldChg chg="del">
        <pc:chgData name="Kristyna Ferris" userId="94226f18-af35-4770-afa7-870236380a31" providerId="ADAL" clId="{C6301A6E-97ED-4547-9EE5-C8FDB01DD346}" dt="2025-03-11T17:32:59.604" v="11" actId="47"/>
        <pc:sldMkLst>
          <pc:docMk/>
          <pc:sldMk cId="393206199" sldId="313"/>
        </pc:sldMkLst>
      </pc:sldChg>
      <pc:sldChg chg="modSp add del mod">
        <pc:chgData name="Kristyna Ferris" userId="94226f18-af35-4770-afa7-870236380a31" providerId="ADAL" clId="{C6301A6E-97ED-4547-9EE5-C8FDB01DD346}" dt="2025-03-13T17:32:46.046" v="14548" actId="2696"/>
        <pc:sldMkLst>
          <pc:docMk/>
          <pc:sldMk cId="3373001519" sldId="313"/>
        </pc:sldMkLst>
      </pc:sldChg>
      <pc:sldChg chg="addSp delSp modSp add mod modNotesTx">
        <pc:chgData name="Kristyna Ferris" userId="94226f18-af35-4770-afa7-870236380a31" providerId="ADAL" clId="{C6301A6E-97ED-4547-9EE5-C8FDB01DD346}" dt="2025-03-13T18:32:23.887" v="15415"/>
        <pc:sldMkLst>
          <pc:docMk/>
          <pc:sldMk cId="1966224340" sldId="314"/>
        </pc:sldMkLst>
      </pc:sldChg>
      <pc:sldChg chg="del">
        <pc:chgData name="Kristyna Ferris" userId="94226f18-af35-4770-afa7-870236380a31" providerId="ADAL" clId="{C6301A6E-97ED-4547-9EE5-C8FDB01DD346}" dt="2025-03-11T17:32:59.604" v="11" actId="47"/>
        <pc:sldMkLst>
          <pc:docMk/>
          <pc:sldMk cId="2717758997" sldId="314"/>
        </pc:sldMkLst>
      </pc:sldChg>
      <pc:sldChg chg="del">
        <pc:chgData name="Kristyna Ferris" userId="94226f18-af35-4770-afa7-870236380a31" providerId="ADAL" clId="{C6301A6E-97ED-4547-9EE5-C8FDB01DD346}" dt="2025-03-11T17:32:59.604" v="11" actId="47"/>
        <pc:sldMkLst>
          <pc:docMk/>
          <pc:sldMk cId="713759013" sldId="315"/>
        </pc:sldMkLst>
      </pc:sldChg>
      <pc:sldChg chg="addSp delSp modSp add mod modNotesTx">
        <pc:chgData name="Kristyna Ferris" userId="94226f18-af35-4770-afa7-870236380a31" providerId="ADAL" clId="{C6301A6E-97ED-4547-9EE5-C8FDB01DD346}" dt="2025-03-13T18:33:52.466" v="15451" actId="20577"/>
        <pc:sldMkLst>
          <pc:docMk/>
          <pc:sldMk cId="1264232687" sldId="315"/>
        </pc:sldMkLst>
      </pc:sldChg>
      <pc:sldChg chg="del">
        <pc:chgData name="Kristyna Ferris" userId="94226f18-af35-4770-afa7-870236380a31" providerId="ADAL" clId="{C6301A6E-97ED-4547-9EE5-C8FDB01DD346}" dt="2025-03-11T17:32:59.604" v="11" actId="47"/>
        <pc:sldMkLst>
          <pc:docMk/>
          <pc:sldMk cId="474780431" sldId="316"/>
        </pc:sldMkLst>
      </pc:sldChg>
      <pc:sldChg chg="modSp add mod">
        <pc:chgData name="Kristyna Ferris" userId="94226f18-af35-4770-afa7-870236380a31" providerId="ADAL" clId="{C6301A6E-97ED-4547-9EE5-C8FDB01DD346}" dt="2025-03-13T18:34:35.479" v="15474" actId="20577"/>
        <pc:sldMkLst>
          <pc:docMk/>
          <pc:sldMk cId="2737249404" sldId="316"/>
        </pc:sldMkLst>
      </pc:sldChg>
      <pc:sldChg chg="del">
        <pc:chgData name="Kristyna Ferris" userId="94226f18-af35-4770-afa7-870236380a31" providerId="ADAL" clId="{C6301A6E-97ED-4547-9EE5-C8FDB01DD346}" dt="2025-03-11T17:32:59.604" v="11" actId="47"/>
        <pc:sldMkLst>
          <pc:docMk/>
          <pc:sldMk cId="985930323" sldId="317"/>
        </pc:sldMkLst>
      </pc:sldChg>
      <pc:sldChg chg="modSp add mod modNotesTx">
        <pc:chgData name="Kristyna Ferris" userId="94226f18-af35-4770-afa7-870236380a31" providerId="ADAL" clId="{C6301A6E-97ED-4547-9EE5-C8FDB01DD346}" dt="2025-03-13T18:33:05.052" v="15426" actId="20577"/>
        <pc:sldMkLst>
          <pc:docMk/>
          <pc:sldMk cId="4273620165" sldId="317"/>
        </pc:sldMkLst>
      </pc:sldChg>
      <pc:sldChg chg="modSp add mod">
        <pc:chgData name="Kristyna Ferris" userId="94226f18-af35-4770-afa7-870236380a31" providerId="ADAL" clId="{C6301A6E-97ED-4547-9EE5-C8FDB01DD346}" dt="2025-03-13T18:35:02.936" v="15484" actId="20577"/>
        <pc:sldMkLst>
          <pc:docMk/>
          <pc:sldMk cId="1525605879" sldId="318"/>
        </pc:sldMkLst>
      </pc:sldChg>
      <pc:sldChg chg="del">
        <pc:chgData name="Kristyna Ferris" userId="94226f18-af35-4770-afa7-870236380a31" providerId="ADAL" clId="{C6301A6E-97ED-4547-9EE5-C8FDB01DD346}" dt="2025-03-11T17:32:59.604" v="11" actId="47"/>
        <pc:sldMkLst>
          <pc:docMk/>
          <pc:sldMk cId="1700969608" sldId="318"/>
        </pc:sldMkLst>
      </pc:sldChg>
      <pc:sldChg chg="modSp add del mod">
        <pc:chgData name="Kristyna Ferris" userId="94226f18-af35-4770-afa7-870236380a31" providerId="ADAL" clId="{C6301A6E-97ED-4547-9EE5-C8FDB01DD346}" dt="2025-03-13T17:46:46.730" v="15114" actId="2696"/>
        <pc:sldMkLst>
          <pc:docMk/>
          <pc:sldMk cId="878409100" sldId="319"/>
        </pc:sldMkLst>
      </pc:sldChg>
      <pc:sldChg chg="addSp delSp modSp add mod modShow modNotesTx">
        <pc:chgData name="Kristyna Ferris" userId="94226f18-af35-4770-afa7-870236380a31" providerId="ADAL" clId="{C6301A6E-97ED-4547-9EE5-C8FDB01DD346}" dt="2025-03-13T17:57:34.485" v="15353" actId="729"/>
        <pc:sldMkLst>
          <pc:docMk/>
          <pc:sldMk cId="2265447559" sldId="319"/>
        </pc:sldMkLst>
      </pc:sldChg>
      <pc:sldChg chg="del">
        <pc:chgData name="Kristyna Ferris" userId="94226f18-af35-4770-afa7-870236380a31" providerId="ADAL" clId="{C6301A6E-97ED-4547-9EE5-C8FDB01DD346}" dt="2025-03-11T17:32:59.604" v="11" actId="47"/>
        <pc:sldMkLst>
          <pc:docMk/>
          <pc:sldMk cId="4016241020" sldId="319"/>
        </pc:sldMkLst>
      </pc:sldChg>
      <pc:sldChg chg="del">
        <pc:chgData name="Kristyna Ferris" userId="94226f18-af35-4770-afa7-870236380a31" providerId="ADAL" clId="{C6301A6E-97ED-4547-9EE5-C8FDB01DD346}" dt="2025-03-11T17:32:59.604" v="11" actId="47"/>
        <pc:sldMkLst>
          <pc:docMk/>
          <pc:sldMk cId="1793264413" sldId="320"/>
        </pc:sldMkLst>
      </pc:sldChg>
      <pc:sldChg chg="del">
        <pc:chgData name="Kristyna Ferris" userId="94226f18-af35-4770-afa7-870236380a31" providerId="ADAL" clId="{C6301A6E-97ED-4547-9EE5-C8FDB01DD346}" dt="2025-03-11T17:32:59.604" v="11" actId="47"/>
        <pc:sldMkLst>
          <pc:docMk/>
          <pc:sldMk cId="863193584" sldId="321"/>
        </pc:sldMkLst>
      </pc:sldChg>
    </pc:docChg>
  </pc:docChgLst>
  <pc:docChgLst>
    <pc:chgData name="Kristyna Ferris" userId="86aeac9f-971e-413b-9f78-ace434bd0a60" providerId="ADAL" clId="{B6234C21-89CF-480C-B6E2-596C9B5CFE40}"/>
    <pc:docChg chg="undo custSel addSld delSld modSld sldOrd modMainMaster">
      <pc:chgData name="Kristyna Ferris" userId="86aeac9f-971e-413b-9f78-ace434bd0a60" providerId="ADAL" clId="{B6234C21-89CF-480C-B6E2-596C9B5CFE40}" dt="2025-08-16T10:16:11.370" v="3066" actId="20577"/>
      <pc:docMkLst>
        <pc:docMk/>
      </pc:docMkLst>
      <pc:sldChg chg="del">
        <pc:chgData name="Kristyna Ferris" userId="86aeac9f-971e-413b-9f78-ace434bd0a60" providerId="ADAL" clId="{B6234C21-89CF-480C-B6E2-596C9B5CFE40}" dt="2025-08-15T20:47:34.530" v="4" actId="2696"/>
        <pc:sldMkLst>
          <pc:docMk/>
          <pc:sldMk cId="1529640401" sldId="256"/>
        </pc:sldMkLst>
      </pc:sldChg>
      <pc:sldChg chg="add">
        <pc:chgData name="Kristyna Ferris" userId="86aeac9f-971e-413b-9f78-ace434bd0a60" providerId="ADAL" clId="{B6234C21-89CF-480C-B6E2-596C9B5CFE40}" dt="2025-08-16T07:31:39.796" v="140"/>
        <pc:sldMkLst>
          <pc:docMk/>
          <pc:sldMk cId="1345791448" sldId="263"/>
        </pc:sldMkLst>
      </pc:sldChg>
      <pc:sldChg chg="modSp add mod modTransition">
        <pc:chgData name="Kristyna Ferris" userId="86aeac9f-971e-413b-9f78-ace434bd0a60" providerId="ADAL" clId="{B6234C21-89CF-480C-B6E2-596C9B5CFE40}" dt="2025-08-16T10:16:11.370" v="3066" actId="20577"/>
        <pc:sldMkLst>
          <pc:docMk/>
          <pc:sldMk cId="654139468" sldId="299"/>
        </pc:sldMkLst>
        <pc:spChg chg="mod">
          <ac:chgData name="Kristyna Ferris" userId="86aeac9f-971e-413b-9f78-ace434bd0a60" providerId="ADAL" clId="{B6234C21-89CF-480C-B6E2-596C9B5CFE40}" dt="2025-08-15T20:47:41.106" v="29" actId="20577"/>
          <ac:spMkLst>
            <pc:docMk/>
            <pc:sldMk cId="654139468" sldId="299"/>
            <ac:spMk id="2" creationId="{A4322E92-41AE-89A9-2018-F418DEE61614}"/>
          </ac:spMkLst>
        </pc:spChg>
        <pc:spChg chg="mod">
          <ac:chgData name="Kristyna Ferris" userId="86aeac9f-971e-413b-9f78-ace434bd0a60" providerId="ADAL" clId="{B6234C21-89CF-480C-B6E2-596C9B5CFE40}" dt="2025-08-16T10:16:11.370" v="3066" actId="20577"/>
          <ac:spMkLst>
            <pc:docMk/>
            <pc:sldMk cId="654139468" sldId="299"/>
            <ac:spMk id="3" creationId="{A56814C2-A141-3245-72A9-BB4B623F7B43}"/>
          </ac:spMkLst>
        </pc:spChg>
        <pc:picChg chg="mod">
          <ac:chgData name="Kristyna Ferris" userId="86aeac9f-971e-413b-9f78-ace434bd0a60" providerId="ADAL" clId="{B6234C21-89CF-480C-B6E2-596C9B5CFE40}" dt="2025-08-15T20:47:42.576" v="30" actId="1076"/>
          <ac:picMkLst>
            <pc:docMk/>
            <pc:sldMk cId="654139468" sldId="299"/>
            <ac:picMk id="22" creationId="{E64EA128-BDE4-96CE-A737-4230B578E305}"/>
          </ac:picMkLst>
        </pc:picChg>
      </pc:sldChg>
      <pc:sldChg chg="add">
        <pc:chgData name="Kristyna Ferris" userId="86aeac9f-971e-413b-9f78-ace434bd0a60" providerId="ADAL" clId="{B6234C21-89CF-480C-B6E2-596C9B5CFE40}" dt="2025-08-16T01:41:32.895" v="138"/>
        <pc:sldMkLst>
          <pc:docMk/>
          <pc:sldMk cId="1187558783" sldId="300"/>
        </pc:sldMkLst>
      </pc:sldChg>
      <pc:sldChg chg="addSp delSp modSp mod ord setBg chgLayout">
        <pc:chgData name="Kristyna Ferris" userId="86aeac9f-971e-413b-9f78-ace434bd0a60" providerId="ADAL" clId="{B6234C21-89CF-480C-B6E2-596C9B5CFE40}" dt="2025-08-16T09:24:35.614" v="2247" actId="207"/>
        <pc:sldMkLst>
          <pc:docMk/>
          <pc:sldMk cId="3191924136" sldId="301"/>
        </pc:sldMkLst>
        <pc:spChg chg="mod">
          <ac:chgData name="Kristyna Ferris" userId="86aeac9f-971e-413b-9f78-ace434bd0a60" providerId="ADAL" clId="{B6234C21-89CF-480C-B6E2-596C9B5CFE40}" dt="2025-08-16T09:24:35.614" v="2247" actId="207"/>
          <ac:spMkLst>
            <pc:docMk/>
            <pc:sldMk cId="3191924136" sldId="301"/>
            <ac:spMk id="2" creationId="{1ACC833C-F9DE-4F86-BD1A-8E5E46965699}"/>
          </ac:spMkLst>
        </pc:spChg>
        <pc:spChg chg="add del mod">
          <ac:chgData name="Kristyna Ferris" userId="86aeac9f-971e-413b-9f78-ace434bd0a60" providerId="ADAL" clId="{B6234C21-89CF-480C-B6E2-596C9B5CFE40}" dt="2025-08-15T20:48:26.582" v="77" actId="6264"/>
          <ac:spMkLst>
            <pc:docMk/>
            <pc:sldMk cId="3191924136" sldId="301"/>
            <ac:spMk id="3" creationId="{9421CF2B-54FE-2DEC-EBB8-82D166602310}"/>
          </ac:spMkLst>
        </pc:spChg>
        <pc:spChg chg="mod ord">
          <ac:chgData name="Kristyna Ferris" userId="86aeac9f-971e-413b-9f78-ace434bd0a60" providerId="ADAL" clId="{B6234C21-89CF-480C-B6E2-596C9B5CFE40}" dt="2025-08-15T20:48:26.582" v="77" actId="6264"/>
          <ac:spMkLst>
            <pc:docMk/>
            <pc:sldMk cId="3191924136" sldId="301"/>
            <ac:spMk id="4" creationId="{850B625E-CD8B-8CEC-12A3-D905E0980873}"/>
          </ac:spMkLst>
        </pc:spChg>
        <pc:spChg chg="add del mod ord">
          <ac:chgData name="Kristyna Ferris" userId="86aeac9f-971e-413b-9f78-ace434bd0a60" providerId="ADAL" clId="{B6234C21-89CF-480C-B6E2-596C9B5CFE40}" dt="2025-08-15T20:48:26.582" v="77" actId="6264"/>
          <ac:spMkLst>
            <pc:docMk/>
            <pc:sldMk cId="3191924136" sldId="301"/>
            <ac:spMk id="5" creationId="{751EA238-BE4B-43A8-E39B-B522EC4BA97F}"/>
          </ac:spMkLst>
        </pc:spChg>
        <pc:spChg chg="del mod">
          <ac:chgData name="Kristyna Ferris" userId="86aeac9f-971e-413b-9f78-ace434bd0a60" providerId="ADAL" clId="{B6234C21-89CF-480C-B6E2-596C9B5CFE40}" dt="2025-08-16T09:24:32.255" v="2246" actId="478"/>
          <ac:spMkLst>
            <pc:docMk/>
            <pc:sldMk cId="3191924136" sldId="301"/>
            <ac:spMk id="67" creationId="{3D9F7C1B-2C9C-F17F-5A8E-8865B0E5AFEC}"/>
          </ac:spMkLst>
        </pc:spChg>
        <pc:picChg chg="del mod">
          <ac:chgData name="Kristyna Ferris" userId="86aeac9f-971e-413b-9f78-ace434bd0a60" providerId="ADAL" clId="{B6234C21-89CF-480C-B6E2-596C9B5CFE40}" dt="2025-08-16T07:31:46.961" v="141" actId="478"/>
          <ac:picMkLst>
            <pc:docMk/>
            <pc:sldMk cId="3191924136" sldId="301"/>
            <ac:picMk id="11" creationId="{20C8FD8D-9DBA-1493-12AF-0F78123666A9}"/>
          </ac:picMkLst>
        </pc:picChg>
        <pc:picChg chg="mod">
          <ac:chgData name="Kristyna Ferris" userId="86aeac9f-971e-413b-9f78-ace434bd0a60" providerId="ADAL" clId="{B6234C21-89CF-480C-B6E2-596C9B5CFE40}" dt="2025-08-16T08:00:14.098" v="704" actId="207"/>
          <ac:picMkLst>
            <pc:docMk/>
            <pc:sldMk cId="3191924136" sldId="301"/>
            <ac:picMk id="168" creationId="{1EF520E6-48A9-B120-1683-53C88E5A93C9}"/>
          </ac:picMkLst>
        </pc:picChg>
      </pc:sldChg>
      <pc:sldChg chg="addSp delSp modSp mod ord">
        <pc:chgData name="Kristyna Ferris" userId="86aeac9f-971e-413b-9f78-ace434bd0a60" providerId="ADAL" clId="{B6234C21-89CF-480C-B6E2-596C9B5CFE40}" dt="2025-08-16T09:18:23.498" v="2190" actId="478"/>
        <pc:sldMkLst>
          <pc:docMk/>
          <pc:sldMk cId="3097072384" sldId="302"/>
        </pc:sldMkLst>
        <pc:spChg chg="mod">
          <ac:chgData name="Kristyna Ferris" userId="86aeac9f-971e-413b-9f78-ace434bd0a60" providerId="ADAL" clId="{B6234C21-89CF-480C-B6E2-596C9B5CFE40}" dt="2025-08-16T09:16:19.230" v="2185" actId="2711"/>
          <ac:spMkLst>
            <pc:docMk/>
            <pc:sldMk cId="3097072384" sldId="302"/>
            <ac:spMk id="2" creationId="{F4CFD22E-2221-0781-1AE3-7EBE9B14647F}"/>
          </ac:spMkLst>
        </pc:spChg>
        <pc:spChg chg="del">
          <ac:chgData name="Kristyna Ferris" userId="86aeac9f-971e-413b-9f78-ace434bd0a60" providerId="ADAL" clId="{B6234C21-89CF-480C-B6E2-596C9B5CFE40}" dt="2025-08-16T09:12:35.828" v="2012" actId="478"/>
          <ac:spMkLst>
            <pc:docMk/>
            <pc:sldMk cId="3097072384" sldId="302"/>
            <ac:spMk id="3" creationId="{2F75F88B-8D22-D59A-66D8-0034BEBC0F79}"/>
          </ac:spMkLst>
        </pc:spChg>
        <pc:spChg chg="mod">
          <ac:chgData name="Kristyna Ferris" userId="86aeac9f-971e-413b-9f78-ace434bd0a60" providerId="ADAL" clId="{B6234C21-89CF-480C-B6E2-596C9B5CFE40}" dt="2025-08-16T09:15:02.943" v="2090" actId="20577"/>
          <ac:spMkLst>
            <pc:docMk/>
            <pc:sldMk cId="3097072384" sldId="302"/>
            <ac:spMk id="4" creationId="{923695C1-16E6-B8AC-DB98-EC8B5759CED9}"/>
          </ac:spMkLst>
        </pc:spChg>
        <pc:spChg chg="del">
          <ac:chgData name="Kristyna Ferris" userId="86aeac9f-971e-413b-9f78-ace434bd0a60" providerId="ADAL" clId="{B6234C21-89CF-480C-B6E2-596C9B5CFE40}" dt="2025-08-16T09:12:35.828" v="2012" actId="478"/>
          <ac:spMkLst>
            <pc:docMk/>
            <pc:sldMk cId="3097072384" sldId="302"/>
            <ac:spMk id="5" creationId="{1DC55149-7BAB-5521-0FE5-3CC075BE2DFD}"/>
          </ac:spMkLst>
        </pc:spChg>
        <pc:spChg chg="mod">
          <ac:chgData name="Kristyna Ferris" userId="86aeac9f-971e-413b-9f78-ace434bd0a60" providerId="ADAL" clId="{B6234C21-89CF-480C-B6E2-596C9B5CFE40}" dt="2025-08-16T09:16:09.242" v="2184" actId="2711"/>
          <ac:spMkLst>
            <pc:docMk/>
            <pc:sldMk cId="3097072384" sldId="302"/>
            <ac:spMk id="6" creationId="{1A718463-62DF-BD73-EBDD-2596365F8F14}"/>
          </ac:spMkLst>
        </pc:spChg>
        <pc:spChg chg="add mod">
          <ac:chgData name="Kristyna Ferris" userId="86aeac9f-971e-413b-9f78-ace434bd0a60" providerId="ADAL" clId="{B6234C21-89CF-480C-B6E2-596C9B5CFE40}" dt="2025-08-16T08:22:47.879" v="935" actId="571"/>
          <ac:spMkLst>
            <pc:docMk/>
            <pc:sldMk cId="3097072384" sldId="302"/>
            <ac:spMk id="7" creationId="{0581FC9E-E76C-9B3B-733F-49099F4C595E}"/>
          </ac:spMkLst>
        </pc:spChg>
        <pc:spChg chg="add mod">
          <ac:chgData name="Kristyna Ferris" userId="86aeac9f-971e-413b-9f78-ace434bd0a60" providerId="ADAL" clId="{B6234C21-89CF-480C-B6E2-596C9B5CFE40}" dt="2025-08-16T08:22:47.879" v="935" actId="571"/>
          <ac:spMkLst>
            <pc:docMk/>
            <pc:sldMk cId="3097072384" sldId="302"/>
            <ac:spMk id="8" creationId="{DA12F57F-BEBE-A9FD-467B-20D34106D42A}"/>
          </ac:spMkLst>
        </pc:spChg>
        <pc:spChg chg="del mod">
          <ac:chgData name="Kristyna Ferris" userId="86aeac9f-971e-413b-9f78-ace434bd0a60" providerId="ADAL" clId="{B6234C21-89CF-480C-B6E2-596C9B5CFE40}" dt="2025-08-16T09:12:35.828" v="2012" actId="478"/>
          <ac:spMkLst>
            <pc:docMk/>
            <pc:sldMk cId="3097072384" sldId="302"/>
            <ac:spMk id="9" creationId="{E6DCD209-DB1E-685E-6C10-66293E2AD667}"/>
          </ac:spMkLst>
        </pc:spChg>
        <pc:spChg chg="del mod">
          <ac:chgData name="Kristyna Ferris" userId="86aeac9f-971e-413b-9f78-ace434bd0a60" providerId="ADAL" clId="{B6234C21-89CF-480C-B6E2-596C9B5CFE40}" dt="2025-08-16T09:12:35.828" v="2012" actId="478"/>
          <ac:spMkLst>
            <pc:docMk/>
            <pc:sldMk cId="3097072384" sldId="302"/>
            <ac:spMk id="10" creationId="{6E27DE96-9B80-089D-1452-81560B2AE4BD}"/>
          </ac:spMkLst>
        </pc:spChg>
        <pc:spChg chg="add mod">
          <ac:chgData name="Kristyna Ferris" userId="86aeac9f-971e-413b-9f78-ace434bd0a60" providerId="ADAL" clId="{B6234C21-89CF-480C-B6E2-596C9B5CFE40}" dt="2025-08-16T08:22:44.645" v="934" actId="571"/>
          <ac:spMkLst>
            <pc:docMk/>
            <pc:sldMk cId="3097072384" sldId="302"/>
            <ac:spMk id="12" creationId="{E40E9293-941A-23EF-B008-B14BB6D32DC5}"/>
          </ac:spMkLst>
        </pc:spChg>
        <pc:spChg chg="add mod">
          <ac:chgData name="Kristyna Ferris" userId="86aeac9f-971e-413b-9f78-ace434bd0a60" providerId="ADAL" clId="{B6234C21-89CF-480C-B6E2-596C9B5CFE40}" dt="2025-08-16T08:22:44.645" v="934" actId="571"/>
          <ac:spMkLst>
            <pc:docMk/>
            <pc:sldMk cId="3097072384" sldId="302"/>
            <ac:spMk id="13" creationId="{2CC34802-4002-E5EB-D01A-AEE813E7D29E}"/>
          </ac:spMkLst>
        </pc:spChg>
        <pc:spChg chg="add mod">
          <ac:chgData name="Kristyna Ferris" userId="86aeac9f-971e-413b-9f78-ace434bd0a60" providerId="ADAL" clId="{B6234C21-89CF-480C-B6E2-596C9B5CFE40}" dt="2025-08-16T08:22:44.645" v="934" actId="571"/>
          <ac:spMkLst>
            <pc:docMk/>
            <pc:sldMk cId="3097072384" sldId="302"/>
            <ac:spMk id="14" creationId="{777940FE-4C2E-6CBB-0524-EF93EBFEAA80}"/>
          </ac:spMkLst>
        </pc:spChg>
        <pc:spChg chg="del mod">
          <ac:chgData name="Kristyna Ferris" userId="86aeac9f-971e-413b-9f78-ace434bd0a60" providerId="ADAL" clId="{B6234C21-89CF-480C-B6E2-596C9B5CFE40}" dt="2025-08-16T09:18:23.498" v="2190" actId="478"/>
          <ac:spMkLst>
            <pc:docMk/>
            <pc:sldMk cId="3097072384" sldId="302"/>
            <ac:spMk id="67" creationId="{5DD9D236-AAE7-6056-3182-BE837B308DEC}"/>
          </ac:spMkLst>
        </pc:spChg>
        <pc:spChg chg="del mod">
          <ac:chgData name="Kristyna Ferris" userId="86aeac9f-971e-413b-9f78-ace434bd0a60" providerId="ADAL" clId="{B6234C21-89CF-480C-B6E2-596C9B5CFE40}" dt="2025-08-16T09:12:35.828" v="2012" actId="478"/>
          <ac:spMkLst>
            <pc:docMk/>
            <pc:sldMk cId="3097072384" sldId="302"/>
            <ac:spMk id="146" creationId="{317F32A6-287A-FA84-EB47-6134420B8BE4}"/>
          </ac:spMkLst>
        </pc:spChg>
        <pc:spChg chg="del mod">
          <ac:chgData name="Kristyna Ferris" userId="86aeac9f-971e-413b-9f78-ace434bd0a60" providerId="ADAL" clId="{B6234C21-89CF-480C-B6E2-596C9B5CFE40}" dt="2025-08-16T09:12:35.828" v="2012" actId="478"/>
          <ac:spMkLst>
            <pc:docMk/>
            <pc:sldMk cId="3097072384" sldId="302"/>
            <ac:spMk id="147" creationId="{920AF6C8-D949-5A3A-B4DA-384E2F4593AD}"/>
          </ac:spMkLst>
        </pc:spChg>
        <pc:picChg chg="del">
          <ac:chgData name="Kristyna Ferris" userId="86aeac9f-971e-413b-9f78-ace434bd0a60" providerId="ADAL" clId="{B6234C21-89CF-480C-B6E2-596C9B5CFE40}" dt="2025-08-16T07:31:59.516" v="143" actId="478"/>
          <ac:picMkLst>
            <pc:docMk/>
            <pc:sldMk cId="3097072384" sldId="302"/>
            <ac:picMk id="11" creationId="{0A6121F0-96A3-E752-6B9B-18123599D712}"/>
          </ac:picMkLst>
        </pc:picChg>
        <pc:picChg chg="mod">
          <ac:chgData name="Kristyna Ferris" userId="86aeac9f-971e-413b-9f78-ace434bd0a60" providerId="ADAL" clId="{B6234C21-89CF-480C-B6E2-596C9B5CFE40}" dt="2025-08-16T08:17:09.489" v="861" actId="207"/>
          <ac:picMkLst>
            <pc:docMk/>
            <pc:sldMk cId="3097072384" sldId="302"/>
            <ac:picMk id="168" creationId="{307072DA-9FE4-4ED4-2BBA-598A2BEC309A}"/>
          </ac:picMkLst>
        </pc:picChg>
        <pc:picChg chg="add mod">
          <ac:chgData name="Kristyna Ferris" userId="86aeac9f-971e-413b-9f78-ace434bd0a60" providerId="ADAL" clId="{B6234C21-89CF-480C-B6E2-596C9B5CFE40}" dt="2025-08-16T09:18:21.389" v="2189" actId="1076"/>
          <ac:picMkLst>
            <pc:docMk/>
            <pc:sldMk cId="3097072384" sldId="302"/>
            <ac:picMk id="3074" creationId="{B5931107-F95E-C24B-5397-D493597831A9}"/>
          </ac:picMkLst>
        </pc:picChg>
      </pc:sldChg>
      <pc:sldChg chg="delSp modSp mod ord">
        <pc:chgData name="Kristyna Ferris" userId="86aeac9f-971e-413b-9f78-ace434bd0a60" providerId="ADAL" clId="{B6234C21-89CF-480C-B6E2-596C9B5CFE40}" dt="2025-08-16T09:44:47.491" v="2519" actId="207"/>
        <pc:sldMkLst>
          <pc:docMk/>
          <pc:sldMk cId="1899300546" sldId="303"/>
        </pc:sldMkLst>
        <pc:spChg chg="mod">
          <ac:chgData name="Kristyna Ferris" userId="86aeac9f-971e-413b-9f78-ace434bd0a60" providerId="ADAL" clId="{B6234C21-89CF-480C-B6E2-596C9B5CFE40}" dt="2025-08-16T09:44:03.362" v="2509" actId="2711"/>
          <ac:spMkLst>
            <pc:docMk/>
            <pc:sldMk cId="1899300546" sldId="303"/>
            <ac:spMk id="2" creationId="{AA46D335-7878-2A21-A902-82B718386F6E}"/>
          </ac:spMkLst>
        </pc:spChg>
        <pc:spChg chg="del">
          <ac:chgData name="Kristyna Ferris" userId="86aeac9f-971e-413b-9f78-ace434bd0a60" providerId="ADAL" clId="{B6234C21-89CF-480C-B6E2-596C9B5CFE40}" dt="2025-08-16T09:44:07.065" v="2510" actId="478"/>
          <ac:spMkLst>
            <pc:docMk/>
            <pc:sldMk cId="1899300546" sldId="303"/>
            <ac:spMk id="8" creationId="{8C3888A8-9305-A172-FE55-7539F9D21A60}"/>
          </ac:spMkLst>
        </pc:spChg>
        <pc:spChg chg="mod">
          <ac:chgData name="Kristyna Ferris" userId="86aeac9f-971e-413b-9f78-ace434bd0a60" providerId="ADAL" clId="{B6234C21-89CF-480C-B6E2-596C9B5CFE40}" dt="2025-08-16T09:44:30.187" v="2517" actId="403"/>
          <ac:spMkLst>
            <pc:docMk/>
            <pc:sldMk cId="1899300546" sldId="303"/>
            <ac:spMk id="9" creationId="{B6A5E241-A85F-AB7B-B43E-2A65CAE1E13F}"/>
          </ac:spMkLst>
        </pc:spChg>
        <pc:spChg chg="mod">
          <ac:chgData name="Kristyna Ferris" userId="86aeac9f-971e-413b-9f78-ace434bd0a60" providerId="ADAL" clId="{B6234C21-89CF-480C-B6E2-596C9B5CFE40}" dt="2025-08-16T09:44:27.303" v="2516" actId="403"/>
          <ac:spMkLst>
            <pc:docMk/>
            <pc:sldMk cId="1899300546" sldId="303"/>
            <ac:spMk id="10" creationId="{4BB3AE77-A36C-83C1-8EA8-760E45C41234}"/>
          </ac:spMkLst>
        </pc:spChg>
        <pc:picChg chg="del">
          <ac:chgData name="Kristyna Ferris" userId="86aeac9f-971e-413b-9f78-ace434bd0a60" providerId="ADAL" clId="{B6234C21-89CF-480C-B6E2-596C9B5CFE40}" dt="2025-08-16T09:44:38.413" v="2518" actId="478"/>
          <ac:picMkLst>
            <pc:docMk/>
            <pc:sldMk cId="1899300546" sldId="303"/>
            <ac:picMk id="11" creationId="{EE03FF46-C8E0-3096-1D85-004F8070DD06}"/>
          </ac:picMkLst>
        </pc:picChg>
        <pc:picChg chg="mod">
          <ac:chgData name="Kristyna Ferris" userId="86aeac9f-971e-413b-9f78-ace434bd0a60" providerId="ADAL" clId="{B6234C21-89CF-480C-B6E2-596C9B5CFE40}" dt="2025-08-16T09:44:47.491" v="2519" actId="207"/>
          <ac:picMkLst>
            <pc:docMk/>
            <pc:sldMk cId="1899300546" sldId="303"/>
            <ac:picMk id="168" creationId="{BDF12B8C-6165-8A22-5667-333CE109E500}"/>
          </ac:picMkLst>
        </pc:picChg>
      </pc:sldChg>
      <pc:sldChg chg="delSp modSp del mod ord">
        <pc:chgData name="Kristyna Ferris" userId="86aeac9f-971e-413b-9f78-ace434bd0a60" providerId="ADAL" clId="{B6234C21-89CF-480C-B6E2-596C9B5CFE40}" dt="2025-08-16T08:13:09.575" v="837" actId="47"/>
        <pc:sldMkLst>
          <pc:docMk/>
          <pc:sldMk cId="2211148594" sldId="304"/>
        </pc:sldMkLst>
        <pc:picChg chg="del">
          <ac:chgData name="Kristyna Ferris" userId="86aeac9f-971e-413b-9f78-ace434bd0a60" providerId="ADAL" clId="{B6234C21-89CF-480C-B6E2-596C9B5CFE40}" dt="2025-08-16T07:31:54.454" v="142" actId="478"/>
          <ac:picMkLst>
            <pc:docMk/>
            <pc:sldMk cId="2211148594" sldId="304"/>
            <ac:picMk id="11" creationId="{B3091A00-94CF-E29E-A008-7A13A5431B65}"/>
          </ac:picMkLst>
        </pc:picChg>
        <pc:picChg chg="mod">
          <ac:chgData name="Kristyna Ferris" userId="86aeac9f-971e-413b-9f78-ace434bd0a60" providerId="ADAL" clId="{B6234C21-89CF-480C-B6E2-596C9B5CFE40}" dt="2025-08-16T08:07:46.169" v="756" actId="207"/>
          <ac:picMkLst>
            <pc:docMk/>
            <pc:sldMk cId="2211148594" sldId="304"/>
            <ac:picMk id="168" creationId="{D19B068A-C7E1-2E70-4802-B24C5BFCCEE6}"/>
          </ac:picMkLst>
        </pc:picChg>
      </pc:sldChg>
      <pc:sldChg chg="delSp modSp mod ord modShow">
        <pc:chgData name="Kristyna Ferris" userId="86aeac9f-971e-413b-9f78-ace434bd0a60" providerId="ADAL" clId="{B6234C21-89CF-480C-B6E2-596C9B5CFE40}" dt="2025-08-16T09:56:09.118" v="2726" actId="729"/>
        <pc:sldMkLst>
          <pc:docMk/>
          <pc:sldMk cId="2916825466" sldId="305"/>
        </pc:sldMkLst>
        <pc:spChg chg="mod">
          <ac:chgData name="Kristyna Ferris" userId="86aeac9f-971e-413b-9f78-ace434bd0a60" providerId="ADAL" clId="{B6234C21-89CF-480C-B6E2-596C9B5CFE40}" dt="2025-08-16T09:51:07.222" v="2660" actId="14100"/>
          <ac:spMkLst>
            <pc:docMk/>
            <pc:sldMk cId="2916825466" sldId="305"/>
            <ac:spMk id="4" creationId="{22B2CC76-997C-61A7-EF72-B9A87C251693}"/>
          </ac:spMkLst>
        </pc:spChg>
        <pc:picChg chg="del">
          <ac:chgData name="Kristyna Ferris" userId="86aeac9f-971e-413b-9f78-ace434bd0a60" providerId="ADAL" clId="{B6234C21-89CF-480C-B6E2-596C9B5CFE40}" dt="2025-08-16T09:51:03.937" v="2659" actId="478"/>
          <ac:picMkLst>
            <pc:docMk/>
            <pc:sldMk cId="2916825466" sldId="305"/>
            <ac:picMk id="11" creationId="{14013E29-1145-3C18-AD26-08787105F657}"/>
          </ac:picMkLst>
        </pc:picChg>
        <pc:picChg chg="mod">
          <ac:chgData name="Kristyna Ferris" userId="86aeac9f-971e-413b-9f78-ace434bd0a60" providerId="ADAL" clId="{B6234C21-89CF-480C-B6E2-596C9B5CFE40}" dt="2025-08-16T09:51:12.258" v="2661" actId="207"/>
          <ac:picMkLst>
            <pc:docMk/>
            <pc:sldMk cId="2916825466" sldId="305"/>
            <ac:picMk id="168" creationId="{C30A5D07-EEBA-A2BE-658C-8166F1137F05}"/>
          </ac:picMkLst>
        </pc:picChg>
      </pc:sldChg>
      <pc:sldChg chg="delSp modSp mod ord">
        <pc:chgData name="Kristyna Ferris" userId="86aeac9f-971e-413b-9f78-ace434bd0a60" providerId="ADAL" clId="{B6234C21-89CF-480C-B6E2-596C9B5CFE40}" dt="2025-08-16T09:50:32.559" v="2657" actId="255"/>
        <pc:sldMkLst>
          <pc:docMk/>
          <pc:sldMk cId="864380376" sldId="308"/>
        </pc:sldMkLst>
        <pc:spChg chg="mod">
          <ac:chgData name="Kristyna Ferris" userId="86aeac9f-971e-413b-9f78-ace434bd0a60" providerId="ADAL" clId="{B6234C21-89CF-480C-B6E2-596C9B5CFE40}" dt="2025-08-16T09:34:32.005" v="2379" actId="14100"/>
          <ac:spMkLst>
            <pc:docMk/>
            <pc:sldMk cId="864380376" sldId="308"/>
            <ac:spMk id="4" creationId="{6A6384BD-FF9F-1859-6E73-97F9B2013C17}"/>
          </ac:spMkLst>
        </pc:spChg>
        <pc:spChg chg="del">
          <ac:chgData name="Kristyna Ferris" userId="86aeac9f-971e-413b-9f78-ace434bd0a60" providerId="ADAL" clId="{B6234C21-89CF-480C-B6E2-596C9B5CFE40}" dt="2025-08-16T09:30:15.709" v="2326" actId="478"/>
          <ac:spMkLst>
            <pc:docMk/>
            <pc:sldMk cId="864380376" sldId="308"/>
            <ac:spMk id="8" creationId="{CB5531E4-4F79-55EA-90DD-A2400460BE1A}"/>
          </ac:spMkLst>
        </pc:spChg>
        <pc:spChg chg="mod">
          <ac:chgData name="Kristyna Ferris" userId="86aeac9f-971e-413b-9f78-ace434bd0a60" providerId="ADAL" clId="{B6234C21-89CF-480C-B6E2-596C9B5CFE40}" dt="2025-08-16T09:31:13.200" v="2340" actId="113"/>
          <ac:spMkLst>
            <pc:docMk/>
            <pc:sldMk cId="864380376" sldId="308"/>
            <ac:spMk id="9" creationId="{DE030F80-40C1-50A9-0C47-EAED353DB4D5}"/>
          </ac:spMkLst>
        </pc:spChg>
        <pc:spChg chg="mod">
          <ac:chgData name="Kristyna Ferris" userId="86aeac9f-971e-413b-9f78-ace434bd0a60" providerId="ADAL" clId="{B6234C21-89CF-480C-B6E2-596C9B5CFE40}" dt="2025-08-16T09:31:39.161" v="2347" actId="20577"/>
          <ac:spMkLst>
            <pc:docMk/>
            <pc:sldMk cId="864380376" sldId="308"/>
            <ac:spMk id="10" creationId="{22535613-759C-A687-AF49-4D37C893DD78}"/>
          </ac:spMkLst>
        </pc:spChg>
        <pc:spChg chg="del">
          <ac:chgData name="Kristyna Ferris" userId="86aeac9f-971e-413b-9f78-ace434bd0a60" providerId="ADAL" clId="{B6234C21-89CF-480C-B6E2-596C9B5CFE40}" dt="2025-08-16T09:30:18.526" v="2327" actId="478"/>
          <ac:spMkLst>
            <pc:docMk/>
            <pc:sldMk cId="864380376" sldId="308"/>
            <ac:spMk id="15" creationId="{B5C14764-C5E3-D676-F94C-01DBDABE5E7F}"/>
          </ac:spMkLst>
        </pc:spChg>
        <pc:spChg chg="mod">
          <ac:chgData name="Kristyna Ferris" userId="86aeac9f-971e-413b-9f78-ace434bd0a60" providerId="ADAL" clId="{B6234C21-89CF-480C-B6E2-596C9B5CFE40}" dt="2025-08-16T09:31:10.898" v="2339" actId="113"/>
          <ac:spMkLst>
            <pc:docMk/>
            <pc:sldMk cId="864380376" sldId="308"/>
            <ac:spMk id="16" creationId="{12353889-53DB-AA0B-DB0C-79A0A34D29EF}"/>
          </ac:spMkLst>
        </pc:spChg>
        <pc:spChg chg="mod">
          <ac:chgData name="Kristyna Ferris" userId="86aeac9f-971e-413b-9f78-ace434bd0a60" providerId="ADAL" clId="{B6234C21-89CF-480C-B6E2-596C9B5CFE40}" dt="2025-08-16T09:50:32.559" v="2657" actId="255"/>
          <ac:spMkLst>
            <pc:docMk/>
            <pc:sldMk cId="864380376" sldId="308"/>
            <ac:spMk id="17" creationId="{115C0577-C6B5-3CE3-6CB3-E38A02494FCE}"/>
          </ac:spMkLst>
        </pc:spChg>
        <pc:picChg chg="del mod">
          <ac:chgData name="Kristyna Ferris" userId="86aeac9f-971e-413b-9f78-ace434bd0a60" providerId="ADAL" clId="{B6234C21-89CF-480C-B6E2-596C9B5CFE40}" dt="2025-08-16T07:32:05.361" v="145" actId="478"/>
          <ac:picMkLst>
            <pc:docMk/>
            <pc:sldMk cId="864380376" sldId="308"/>
            <ac:picMk id="11" creationId="{56E07C05-9F28-89F0-C16F-E4DDA492A5E1}"/>
          </ac:picMkLst>
        </pc:picChg>
        <pc:picChg chg="mod">
          <ac:chgData name="Kristyna Ferris" userId="86aeac9f-971e-413b-9f78-ace434bd0a60" providerId="ADAL" clId="{B6234C21-89CF-480C-B6E2-596C9B5CFE40}" dt="2025-08-16T09:34:11.067" v="2376" actId="207"/>
          <ac:picMkLst>
            <pc:docMk/>
            <pc:sldMk cId="864380376" sldId="308"/>
            <ac:picMk id="168" creationId="{B3CDD0D6-AE84-1B00-BD59-24B6ED0BD934}"/>
          </ac:picMkLst>
        </pc:picChg>
      </pc:sldChg>
      <pc:sldChg chg="delSp modSp mod ord">
        <pc:chgData name="Kristyna Ferris" userId="86aeac9f-971e-413b-9f78-ace434bd0a60" providerId="ADAL" clId="{B6234C21-89CF-480C-B6E2-596C9B5CFE40}" dt="2025-08-16T09:42:41.106" v="2502" actId="20577"/>
        <pc:sldMkLst>
          <pc:docMk/>
          <pc:sldMk cId="1322471373" sldId="309"/>
        </pc:sldMkLst>
        <pc:spChg chg="mod">
          <ac:chgData name="Kristyna Ferris" userId="86aeac9f-971e-413b-9f78-ace434bd0a60" providerId="ADAL" clId="{B6234C21-89CF-480C-B6E2-596C9B5CFE40}" dt="2025-08-16T09:33:56.600" v="2374" actId="14100"/>
          <ac:spMkLst>
            <pc:docMk/>
            <pc:sldMk cId="1322471373" sldId="309"/>
            <ac:spMk id="4" creationId="{D606C57E-7A79-83C1-D373-B43A373FBCF3}"/>
          </ac:spMkLst>
        </pc:spChg>
        <pc:spChg chg="del">
          <ac:chgData name="Kristyna Ferris" userId="86aeac9f-971e-413b-9f78-ace434bd0a60" providerId="ADAL" clId="{B6234C21-89CF-480C-B6E2-596C9B5CFE40}" dt="2025-08-16T09:31:53.470" v="2348" actId="478"/>
          <ac:spMkLst>
            <pc:docMk/>
            <pc:sldMk cId="1322471373" sldId="309"/>
            <ac:spMk id="8" creationId="{DDD53FBB-D0A7-1332-3C30-0E9D20E3E091}"/>
          </ac:spMkLst>
        </pc:spChg>
        <pc:spChg chg="del mod">
          <ac:chgData name="Kristyna Ferris" userId="86aeac9f-971e-413b-9f78-ace434bd0a60" providerId="ADAL" clId="{B6234C21-89CF-480C-B6E2-596C9B5CFE40}" dt="2025-08-16T09:33:38.703" v="2366" actId="478"/>
          <ac:spMkLst>
            <pc:docMk/>
            <pc:sldMk cId="1322471373" sldId="309"/>
            <ac:spMk id="9" creationId="{D8F84375-C6C9-B331-8C94-4A4438C3494A}"/>
          </ac:spMkLst>
        </pc:spChg>
        <pc:spChg chg="mod">
          <ac:chgData name="Kristyna Ferris" userId="86aeac9f-971e-413b-9f78-ace434bd0a60" providerId="ADAL" clId="{B6234C21-89CF-480C-B6E2-596C9B5CFE40}" dt="2025-08-16T09:42:41.106" v="2502" actId="20577"/>
          <ac:spMkLst>
            <pc:docMk/>
            <pc:sldMk cId="1322471373" sldId="309"/>
            <ac:spMk id="10" creationId="{7CF1C055-4267-AD1C-EE3C-C0B915ACE389}"/>
          </ac:spMkLst>
        </pc:spChg>
        <pc:picChg chg="mod">
          <ac:chgData name="Kristyna Ferris" userId="86aeac9f-971e-413b-9f78-ace434bd0a60" providerId="ADAL" clId="{B6234C21-89CF-480C-B6E2-596C9B5CFE40}" dt="2025-08-16T09:33:45.072" v="2369" actId="1076"/>
          <ac:picMkLst>
            <pc:docMk/>
            <pc:sldMk cId="1322471373" sldId="309"/>
            <ac:picMk id="6" creationId="{963A8A51-9486-6219-6E8F-16CD5A615CD7}"/>
          </ac:picMkLst>
        </pc:picChg>
        <pc:picChg chg="del mod">
          <ac:chgData name="Kristyna Ferris" userId="86aeac9f-971e-413b-9f78-ace434bd0a60" providerId="ADAL" clId="{B6234C21-89CF-480C-B6E2-596C9B5CFE40}" dt="2025-08-16T09:33:46.611" v="2371" actId="478"/>
          <ac:picMkLst>
            <pc:docMk/>
            <pc:sldMk cId="1322471373" sldId="309"/>
            <ac:picMk id="11" creationId="{BF1020C1-F67B-2DCA-BAD6-206CC48D500F}"/>
          </ac:picMkLst>
        </pc:picChg>
        <pc:picChg chg="mod">
          <ac:chgData name="Kristyna Ferris" userId="86aeac9f-971e-413b-9f78-ace434bd0a60" providerId="ADAL" clId="{B6234C21-89CF-480C-B6E2-596C9B5CFE40}" dt="2025-08-16T09:34:23.374" v="2377" actId="1076"/>
          <ac:picMkLst>
            <pc:docMk/>
            <pc:sldMk cId="1322471373" sldId="309"/>
            <ac:picMk id="168" creationId="{66608FD6-5154-D7B4-C161-AFBA0E2B2E22}"/>
          </ac:picMkLst>
        </pc:picChg>
      </pc:sldChg>
      <pc:sldChg chg="delSp modSp mod ord">
        <pc:chgData name="Kristyna Ferris" userId="86aeac9f-971e-413b-9f78-ace434bd0a60" providerId="ADAL" clId="{B6234C21-89CF-480C-B6E2-596C9B5CFE40}" dt="2025-08-16T09:50:45.530" v="2658" actId="20577"/>
        <pc:sldMkLst>
          <pc:docMk/>
          <pc:sldMk cId="3560228028" sldId="310"/>
        </pc:sldMkLst>
        <pc:spChg chg="mod">
          <ac:chgData name="Kristyna Ferris" userId="86aeac9f-971e-413b-9f78-ace434bd0a60" providerId="ADAL" clId="{B6234C21-89CF-480C-B6E2-596C9B5CFE40}" dt="2025-08-16T09:43:00.532" v="2504" actId="14100"/>
          <ac:spMkLst>
            <pc:docMk/>
            <pc:sldMk cId="3560228028" sldId="310"/>
            <ac:spMk id="4" creationId="{32EBDC9D-2C90-DB37-A5CC-91D6E5D14057}"/>
          </ac:spMkLst>
        </pc:spChg>
        <pc:spChg chg="mod">
          <ac:chgData name="Kristyna Ferris" userId="86aeac9f-971e-413b-9f78-ace434bd0a60" providerId="ADAL" clId="{B6234C21-89CF-480C-B6E2-596C9B5CFE40}" dt="2025-08-16T09:43:10.929" v="2505" actId="1076"/>
          <ac:spMkLst>
            <pc:docMk/>
            <pc:sldMk cId="3560228028" sldId="310"/>
            <ac:spMk id="5" creationId="{CABEBDDA-5A5E-96B2-3627-D7C76E8BBDB1}"/>
          </ac:spMkLst>
        </pc:spChg>
        <pc:spChg chg="del mod">
          <ac:chgData name="Kristyna Ferris" userId="86aeac9f-971e-413b-9f78-ace434bd0a60" providerId="ADAL" clId="{B6234C21-89CF-480C-B6E2-596C9B5CFE40}" dt="2025-08-16T09:37:43.456" v="2414" actId="478"/>
          <ac:spMkLst>
            <pc:docMk/>
            <pc:sldMk cId="3560228028" sldId="310"/>
            <ac:spMk id="6" creationId="{32E8D0D8-B79E-988C-C6FA-B16B4AEC9ADA}"/>
          </ac:spMkLst>
        </pc:spChg>
        <pc:spChg chg="mod">
          <ac:chgData name="Kristyna Ferris" userId="86aeac9f-971e-413b-9f78-ace434bd0a60" providerId="ADAL" clId="{B6234C21-89CF-480C-B6E2-596C9B5CFE40}" dt="2025-08-16T09:43:10.929" v="2505" actId="1076"/>
          <ac:spMkLst>
            <pc:docMk/>
            <pc:sldMk cId="3560228028" sldId="310"/>
            <ac:spMk id="7" creationId="{8B0BBDFE-5741-2BAD-EB66-4AE07AD4139C}"/>
          </ac:spMkLst>
        </pc:spChg>
        <pc:spChg chg="del">
          <ac:chgData name="Kristyna Ferris" userId="86aeac9f-971e-413b-9f78-ace434bd0a60" providerId="ADAL" clId="{B6234C21-89CF-480C-B6E2-596C9B5CFE40}" dt="2025-08-16T09:34:52.174" v="2380" actId="478"/>
          <ac:spMkLst>
            <pc:docMk/>
            <pc:sldMk cId="3560228028" sldId="310"/>
            <ac:spMk id="8" creationId="{5679636B-89D7-E1FB-17A2-C18E4310B520}"/>
          </ac:spMkLst>
        </pc:spChg>
        <pc:spChg chg="mod">
          <ac:chgData name="Kristyna Ferris" userId="86aeac9f-971e-413b-9f78-ace434bd0a60" providerId="ADAL" clId="{B6234C21-89CF-480C-B6E2-596C9B5CFE40}" dt="2025-08-16T09:50:45.530" v="2658" actId="20577"/>
          <ac:spMkLst>
            <pc:docMk/>
            <pc:sldMk cId="3560228028" sldId="310"/>
            <ac:spMk id="10" creationId="{5E149D8E-7DFF-2261-C034-BF9A5432AB2B}"/>
          </ac:spMkLst>
        </pc:spChg>
        <pc:spChg chg="del">
          <ac:chgData name="Kristyna Ferris" userId="86aeac9f-971e-413b-9f78-ace434bd0a60" providerId="ADAL" clId="{B6234C21-89CF-480C-B6E2-596C9B5CFE40}" dt="2025-08-16T09:37:46.908" v="2415" actId="478"/>
          <ac:spMkLst>
            <pc:docMk/>
            <pc:sldMk cId="3560228028" sldId="310"/>
            <ac:spMk id="12" creationId="{C3B2FA36-A997-2580-BB5F-07B5E7127F0A}"/>
          </ac:spMkLst>
        </pc:spChg>
        <pc:spChg chg="mod">
          <ac:chgData name="Kristyna Ferris" userId="86aeac9f-971e-413b-9f78-ace434bd0a60" providerId="ADAL" clId="{B6234C21-89CF-480C-B6E2-596C9B5CFE40}" dt="2025-08-16T09:43:10.929" v="2505" actId="1076"/>
          <ac:spMkLst>
            <pc:docMk/>
            <pc:sldMk cId="3560228028" sldId="310"/>
            <ac:spMk id="21" creationId="{101797E8-4EA6-DC37-1424-CCABB71AC82E}"/>
          </ac:spMkLst>
        </pc:spChg>
        <pc:spChg chg="mod">
          <ac:chgData name="Kristyna Ferris" userId="86aeac9f-971e-413b-9f78-ace434bd0a60" providerId="ADAL" clId="{B6234C21-89CF-480C-B6E2-596C9B5CFE40}" dt="2025-08-16T09:38:46.004" v="2432" actId="14100"/>
          <ac:spMkLst>
            <pc:docMk/>
            <pc:sldMk cId="3560228028" sldId="310"/>
            <ac:spMk id="26" creationId="{2AD1E4F7-2DBA-E8C2-9260-D715AD5525D1}"/>
          </ac:spMkLst>
        </pc:spChg>
        <pc:spChg chg="del">
          <ac:chgData name="Kristyna Ferris" userId="86aeac9f-971e-413b-9f78-ace434bd0a60" providerId="ADAL" clId="{B6234C21-89CF-480C-B6E2-596C9B5CFE40}" dt="2025-08-16T09:37:56.212" v="2419" actId="478"/>
          <ac:spMkLst>
            <pc:docMk/>
            <pc:sldMk cId="3560228028" sldId="310"/>
            <ac:spMk id="27" creationId="{A85FC5C7-F2D2-FFC3-FD28-B5B8211A9C90}"/>
          </ac:spMkLst>
        </pc:spChg>
        <pc:spChg chg="mod">
          <ac:chgData name="Kristyna Ferris" userId="86aeac9f-971e-413b-9f78-ace434bd0a60" providerId="ADAL" clId="{B6234C21-89CF-480C-B6E2-596C9B5CFE40}" dt="2025-08-16T09:43:10.929" v="2505" actId="1076"/>
          <ac:spMkLst>
            <pc:docMk/>
            <pc:sldMk cId="3560228028" sldId="310"/>
            <ac:spMk id="28" creationId="{98487582-5D07-7F43-1E15-39E165EFAAEA}"/>
          </ac:spMkLst>
        </pc:spChg>
        <pc:spChg chg="mod">
          <ac:chgData name="Kristyna Ferris" userId="86aeac9f-971e-413b-9f78-ace434bd0a60" providerId="ADAL" clId="{B6234C21-89CF-480C-B6E2-596C9B5CFE40}" dt="2025-08-16T09:43:10.929" v="2505" actId="1076"/>
          <ac:spMkLst>
            <pc:docMk/>
            <pc:sldMk cId="3560228028" sldId="310"/>
            <ac:spMk id="33" creationId="{49466FB1-0F71-2098-6514-783E76B7CAFA}"/>
          </ac:spMkLst>
        </pc:spChg>
        <pc:spChg chg="del mod">
          <ac:chgData name="Kristyna Ferris" userId="86aeac9f-971e-413b-9f78-ace434bd0a60" providerId="ADAL" clId="{B6234C21-89CF-480C-B6E2-596C9B5CFE40}" dt="2025-08-16T09:37:52.606" v="2418" actId="478"/>
          <ac:spMkLst>
            <pc:docMk/>
            <pc:sldMk cId="3560228028" sldId="310"/>
            <ac:spMk id="34" creationId="{AB120B25-3E15-64B2-1862-594617F2C519}"/>
          </ac:spMkLst>
        </pc:spChg>
        <pc:spChg chg="mod">
          <ac:chgData name="Kristyna Ferris" userId="86aeac9f-971e-413b-9f78-ace434bd0a60" providerId="ADAL" clId="{B6234C21-89CF-480C-B6E2-596C9B5CFE40}" dt="2025-08-16T09:40:56.534" v="2467" actId="14100"/>
          <ac:spMkLst>
            <pc:docMk/>
            <pc:sldMk cId="3560228028" sldId="310"/>
            <ac:spMk id="35" creationId="{379C1A01-D09E-E668-B538-FF2F547E20D2}"/>
          </ac:spMkLst>
        </pc:spChg>
        <pc:spChg chg="del mod">
          <ac:chgData name="Kristyna Ferris" userId="86aeac9f-971e-413b-9f78-ace434bd0a60" providerId="ADAL" clId="{B6234C21-89CF-480C-B6E2-596C9B5CFE40}" dt="2025-08-16T09:37:50.901" v="2417" actId="478"/>
          <ac:spMkLst>
            <pc:docMk/>
            <pc:sldMk cId="3560228028" sldId="310"/>
            <ac:spMk id="36" creationId="{02241155-FBD9-224E-62FC-CB89ECDCAE4E}"/>
          </ac:spMkLst>
        </pc:spChg>
        <pc:spChg chg="del">
          <ac:chgData name="Kristyna Ferris" userId="86aeac9f-971e-413b-9f78-ace434bd0a60" providerId="ADAL" clId="{B6234C21-89CF-480C-B6E2-596C9B5CFE40}" dt="2025-08-16T09:38:01.478" v="2420" actId="478"/>
          <ac:spMkLst>
            <pc:docMk/>
            <pc:sldMk cId="3560228028" sldId="310"/>
            <ac:spMk id="37" creationId="{6C7079B5-2D62-1145-9256-0AE9A66C8064}"/>
          </ac:spMkLst>
        </pc:spChg>
        <pc:spChg chg="mod">
          <ac:chgData name="Kristyna Ferris" userId="86aeac9f-971e-413b-9f78-ace434bd0a60" providerId="ADAL" clId="{B6234C21-89CF-480C-B6E2-596C9B5CFE40}" dt="2025-08-16T09:43:10.929" v="2505" actId="1076"/>
          <ac:spMkLst>
            <pc:docMk/>
            <pc:sldMk cId="3560228028" sldId="310"/>
            <ac:spMk id="38" creationId="{EFCEE517-00B7-9D5B-AA9C-20F767913905}"/>
          </ac:spMkLst>
        </pc:spChg>
        <pc:spChg chg="mod">
          <ac:chgData name="Kristyna Ferris" userId="86aeac9f-971e-413b-9f78-ace434bd0a60" providerId="ADAL" clId="{B6234C21-89CF-480C-B6E2-596C9B5CFE40}" dt="2025-08-16T09:43:10.929" v="2505" actId="1076"/>
          <ac:spMkLst>
            <pc:docMk/>
            <pc:sldMk cId="3560228028" sldId="310"/>
            <ac:spMk id="43" creationId="{E4610D8D-8616-C353-688A-5DA90B4A59A3}"/>
          </ac:spMkLst>
        </pc:spChg>
        <pc:spChg chg="mod">
          <ac:chgData name="Kristyna Ferris" userId="86aeac9f-971e-413b-9f78-ace434bd0a60" providerId="ADAL" clId="{B6234C21-89CF-480C-B6E2-596C9B5CFE40}" dt="2025-08-16T09:43:17.425" v="2506" actId="1076"/>
          <ac:spMkLst>
            <pc:docMk/>
            <pc:sldMk cId="3560228028" sldId="310"/>
            <ac:spMk id="44" creationId="{D3F95913-EE4D-FE44-7D4B-6C7B81A8EFFF}"/>
          </ac:spMkLst>
        </pc:spChg>
        <pc:spChg chg="del">
          <ac:chgData name="Kristyna Ferris" userId="86aeac9f-971e-413b-9f78-ace434bd0a60" providerId="ADAL" clId="{B6234C21-89CF-480C-B6E2-596C9B5CFE40}" dt="2025-08-16T09:38:06.075" v="2422" actId="478"/>
          <ac:spMkLst>
            <pc:docMk/>
            <pc:sldMk cId="3560228028" sldId="310"/>
            <ac:spMk id="45" creationId="{19D598E5-18F1-C872-59AF-D400977143A8}"/>
          </ac:spMkLst>
        </pc:spChg>
        <pc:spChg chg="mod">
          <ac:chgData name="Kristyna Ferris" userId="86aeac9f-971e-413b-9f78-ace434bd0a60" providerId="ADAL" clId="{B6234C21-89CF-480C-B6E2-596C9B5CFE40}" dt="2025-08-16T09:43:23.817" v="2507" actId="1076"/>
          <ac:spMkLst>
            <pc:docMk/>
            <pc:sldMk cId="3560228028" sldId="310"/>
            <ac:spMk id="46" creationId="{FF0CA745-1254-8188-9A14-807F25C9CCD4}"/>
          </ac:spMkLst>
        </pc:spChg>
        <pc:spChg chg="del mod">
          <ac:chgData name="Kristyna Ferris" userId="86aeac9f-971e-413b-9f78-ace434bd0a60" providerId="ADAL" clId="{B6234C21-89CF-480C-B6E2-596C9B5CFE40}" dt="2025-08-16T09:38:04.093" v="2421" actId="478"/>
          <ac:spMkLst>
            <pc:docMk/>
            <pc:sldMk cId="3560228028" sldId="310"/>
            <ac:spMk id="51" creationId="{DBA1ED68-F2BF-6D6E-E7E5-E28CF439B72C}"/>
          </ac:spMkLst>
        </pc:spChg>
        <pc:spChg chg="mod">
          <ac:chgData name="Kristyna Ferris" userId="86aeac9f-971e-413b-9f78-ace434bd0a60" providerId="ADAL" clId="{B6234C21-89CF-480C-B6E2-596C9B5CFE40}" dt="2025-08-16T09:43:10.929" v="2505" actId="1076"/>
          <ac:spMkLst>
            <pc:docMk/>
            <pc:sldMk cId="3560228028" sldId="310"/>
            <ac:spMk id="52" creationId="{A2E68694-A40D-491E-E893-422A0655696D}"/>
          </ac:spMkLst>
        </pc:spChg>
        <pc:spChg chg="mod">
          <ac:chgData name="Kristyna Ferris" userId="86aeac9f-971e-413b-9f78-ace434bd0a60" providerId="ADAL" clId="{B6234C21-89CF-480C-B6E2-596C9B5CFE40}" dt="2025-08-16T09:43:27.333" v="2508" actId="14100"/>
          <ac:spMkLst>
            <pc:docMk/>
            <pc:sldMk cId="3560228028" sldId="310"/>
            <ac:spMk id="53" creationId="{6036D3C1-7BFC-DAB1-800B-535CB491258D}"/>
          </ac:spMkLst>
        </pc:spChg>
        <pc:picChg chg="del">
          <ac:chgData name="Kristyna Ferris" userId="86aeac9f-971e-413b-9f78-ace434bd0a60" providerId="ADAL" clId="{B6234C21-89CF-480C-B6E2-596C9B5CFE40}" dt="2025-08-16T09:34:53.879" v="2381" actId="478"/>
          <ac:picMkLst>
            <pc:docMk/>
            <pc:sldMk cId="3560228028" sldId="310"/>
            <ac:picMk id="11" creationId="{FD26EC54-9203-988D-E94C-0042F7FA9586}"/>
          </ac:picMkLst>
        </pc:picChg>
        <pc:picChg chg="mod">
          <ac:chgData name="Kristyna Ferris" userId="86aeac9f-971e-413b-9f78-ace434bd0a60" providerId="ADAL" clId="{B6234C21-89CF-480C-B6E2-596C9B5CFE40}" dt="2025-08-16T09:36:15.964" v="2403" actId="207"/>
          <ac:picMkLst>
            <pc:docMk/>
            <pc:sldMk cId="3560228028" sldId="310"/>
            <ac:picMk id="168" creationId="{77CD512C-DD71-624F-71FF-9291E701D9D5}"/>
          </ac:picMkLst>
        </pc:picChg>
      </pc:sldChg>
      <pc:sldChg chg="addSp delSp modSp mod ord">
        <pc:chgData name="Kristyna Ferris" userId="86aeac9f-971e-413b-9f78-ace434bd0a60" providerId="ADAL" clId="{B6234C21-89CF-480C-B6E2-596C9B5CFE40}" dt="2025-08-16T09:58:02.219" v="2784" actId="207"/>
        <pc:sldMkLst>
          <pc:docMk/>
          <pc:sldMk cId="466001282" sldId="311"/>
        </pc:sldMkLst>
        <pc:spChg chg="mod">
          <ac:chgData name="Kristyna Ferris" userId="86aeac9f-971e-413b-9f78-ace434bd0a60" providerId="ADAL" clId="{B6234C21-89CF-480C-B6E2-596C9B5CFE40}" dt="2025-08-16T09:57:19.277" v="2752" actId="5793"/>
          <ac:spMkLst>
            <pc:docMk/>
            <pc:sldMk cId="466001282" sldId="311"/>
            <ac:spMk id="2" creationId="{476E1242-257A-D7C8-8071-5D330580D89D}"/>
          </ac:spMkLst>
        </pc:spChg>
        <pc:spChg chg="mod">
          <ac:chgData name="Kristyna Ferris" userId="86aeac9f-971e-413b-9f78-ace434bd0a60" providerId="ADAL" clId="{B6234C21-89CF-480C-B6E2-596C9B5CFE40}" dt="2025-08-16T09:56:49.114" v="2739" actId="403"/>
          <ac:spMkLst>
            <pc:docMk/>
            <pc:sldMk cId="466001282" sldId="311"/>
            <ac:spMk id="4" creationId="{543D39EF-CDF1-E07B-0CF1-B140EB600717}"/>
          </ac:spMkLst>
        </pc:spChg>
        <pc:spChg chg="mod">
          <ac:chgData name="Kristyna Ferris" userId="86aeac9f-971e-413b-9f78-ace434bd0a60" providerId="ADAL" clId="{B6234C21-89CF-480C-B6E2-596C9B5CFE40}" dt="2025-08-16T09:57:02.844" v="2743" actId="403"/>
          <ac:spMkLst>
            <pc:docMk/>
            <pc:sldMk cId="466001282" sldId="311"/>
            <ac:spMk id="9" creationId="{28170936-0910-7A57-766D-B5A336C71977}"/>
          </ac:spMkLst>
        </pc:spChg>
        <pc:spChg chg="mod">
          <ac:chgData name="Kristyna Ferris" userId="86aeac9f-971e-413b-9f78-ace434bd0a60" providerId="ADAL" clId="{B6234C21-89CF-480C-B6E2-596C9B5CFE40}" dt="2025-08-16T09:57:38.230" v="2759" actId="27636"/>
          <ac:spMkLst>
            <pc:docMk/>
            <pc:sldMk cId="466001282" sldId="311"/>
            <ac:spMk id="13" creationId="{62A673F0-1E69-A63F-54D6-92F60AB2852D}"/>
          </ac:spMkLst>
        </pc:spChg>
        <pc:spChg chg="mod">
          <ac:chgData name="Kristyna Ferris" userId="86aeac9f-971e-413b-9f78-ace434bd0a60" providerId="ADAL" clId="{B6234C21-89CF-480C-B6E2-596C9B5CFE40}" dt="2025-08-16T09:58:02.219" v="2784" actId="207"/>
          <ac:spMkLst>
            <pc:docMk/>
            <pc:sldMk cId="466001282" sldId="311"/>
            <ac:spMk id="14" creationId="{5925DE58-8925-7B98-7B88-8C641AA09278}"/>
          </ac:spMkLst>
        </pc:spChg>
        <pc:picChg chg="del">
          <ac:chgData name="Kristyna Ferris" userId="86aeac9f-971e-413b-9f78-ace434bd0a60" providerId="ADAL" clId="{B6234C21-89CF-480C-B6E2-596C9B5CFE40}" dt="2025-08-16T09:56:43.372" v="2738" actId="478"/>
          <ac:picMkLst>
            <pc:docMk/>
            <pc:sldMk cId="466001282" sldId="311"/>
            <ac:picMk id="11" creationId="{54C27B17-6D26-BCBA-6204-5C1991CD9142}"/>
          </ac:picMkLst>
        </pc:picChg>
        <pc:picChg chg="add del mod">
          <ac:chgData name="Kristyna Ferris" userId="86aeac9f-971e-413b-9f78-ace434bd0a60" providerId="ADAL" clId="{B6234C21-89CF-480C-B6E2-596C9B5CFE40}" dt="2025-08-16T09:56:40.685" v="2737" actId="208"/>
          <ac:picMkLst>
            <pc:docMk/>
            <pc:sldMk cId="466001282" sldId="311"/>
            <ac:picMk id="15" creationId="{537594B4-106E-6EA6-7C94-3F0121E4ADF3}"/>
          </ac:picMkLst>
        </pc:picChg>
      </pc:sldChg>
      <pc:sldChg chg="addSp delSp modSp mod ord">
        <pc:chgData name="Kristyna Ferris" userId="86aeac9f-971e-413b-9f78-ace434bd0a60" providerId="ADAL" clId="{B6234C21-89CF-480C-B6E2-596C9B5CFE40}" dt="2025-08-16T10:06:08.779" v="2848" actId="27636"/>
        <pc:sldMkLst>
          <pc:docMk/>
          <pc:sldMk cId="1966224340" sldId="314"/>
        </pc:sldMkLst>
        <pc:spChg chg="mod">
          <ac:chgData name="Kristyna Ferris" userId="86aeac9f-971e-413b-9f78-ace434bd0a60" providerId="ADAL" clId="{B6234C21-89CF-480C-B6E2-596C9B5CFE40}" dt="2025-08-16T10:05:13.996" v="2835" actId="14100"/>
          <ac:spMkLst>
            <pc:docMk/>
            <pc:sldMk cId="1966224340" sldId="314"/>
            <ac:spMk id="2" creationId="{6C0755D5-9BD6-6323-CD61-343CEAC80875}"/>
          </ac:spMkLst>
        </pc:spChg>
        <pc:spChg chg="add mod ord">
          <ac:chgData name="Kristyna Ferris" userId="86aeac9f-971e-413b-9f78-ace434bd0a60" providerId="ADAL" clId="{B6234C21-89CF-480C-B6E2-596C9B5CFE40}" dt="2025-08-16T10:05:32.773" v="2838" actId="167"/>
          <ac:spMkLst>
            <pc:docMk/>
            <pc:sldMk cId="1966224340" sldId="314"/>
            <ac:spMk id="3" creationId="{DA99E180-6846-2874-2D62-384AF02452A6}"/>
          </ac:spMkLst>
        </pc:spChg>
        <pc:spChg chg="mod">
          <ac:chgData name="Kristyna Ferris" userId="86aeac9f-971e-413b-9f78-ace434bd0a60" providerId="ADAL" clId="{B6234C21-89CF-480C-B6E2-596C9B5CFE40}" dt="2025-08-16T09:59:23.393" v="2795" actId="403"/>
          <ac:spMkLst>
            <pc:docMk/>
            <pc:sldMk cId="1966224340" sldId="314"/>
            <ac:spMk id="4" creationId="{C52E1A5D-7765-6EB8-EFF8-089D61EC7402}"/>
          </ac:spMkLst>
        </pc:spChg>
        <pc:spChg chg="del">
          <ac:chgData name="Kristyna Ferris" userId="86aeac9f-971e-413b-9f78-ace434bd0a60" providerId="ADAL" clId="{B6234C21-89CF-480C-B6E2-596C9B5CFE40}" dt="2025-08-16T10:05:25.398" v="2836" actId="478"/>
          <ac:spMkLst>
            <pc:docMk/>
            <pc:sldMk cId="1966224340" sldId="314"/>
            <ac:spMk id="6" creationId="{B32B9D1B-4640-A8AC-2E6C-C712AC06D5FF}"/>
          </ac:spMkLst>
        </pc:spChg>
        <pc:spChg chg="mod">
          <ac:chgData name="Kristyna Ferris" userId="86aeac9f-971e-413b-9f78-ace434bd0a60" providerId="ADAL" clId="{B6234C21-89CF-480C-B6E2-596C9B5CFE40}" dt="2025-08-16T10:05:59.883" v="2846" actId="27636"/>
          <ac:spMkLst>
            <pc:docMk/>
            <pc:sldMk cId="1966224340" sldId="314"/>
            <ac:spMk id="7" creationId="{EE34352D-E92F-9433-B17A-756CDD333598}"/>
          </ac:spMkLst>
        </pc:spChg>
        <pc:spChg chg="mod">
          <ac:chgData name="Kristyna Ferris" userId="86aeac9f-971e-413b-9f78-ace434bd0a60" providerId="ADAL" clId="{B6234C21-89CF-480C-B6E2-596C9B5CFE40}" dt="2025-08-16T10:06:08.779" v="2848" actId="27636"/>
          <ac:spMkLst>
            <pc:docMk/>
            <pc:sldMk cId="1966224340" sldId="314"/>
            <ac:spMk id="9" creationId="{557D3908-6B98-8776-AAEA-F26B958ABD87}"/>
          </ac:spMkLst>
        </pc:spChg>
        <pc:picChg chg="del mod">
          <ac:chgData name="Kristyna Ferris" userId="86aeac9f-971e-413b-9f78-ace434bd0a60" providerId="ADAL" clId="{B6234C21-89CF-480C-B6E2-596C9B5CFE40}" dt="2025-08-16T09:59:17.704" v="2794" actId="478"/>
          <ac:picMkLst>
            <pc:docMk/>
            <pc:sldMk cId="1966224340" sldId="314"/>
            <ac:picMk id="11" creationId="{38383B97-2CA1-94DA-8B80-54CEF0AB3D69}"/>
          </ac:picMkLst>
        </pc:picChg>
        <pc:picChg chg="mod">
          <ac:chgData name="Kristyna Ferris" userId="86aeac9f-971e-413b-9f78-ace434bd0a60" providerId="ADAL" clId="{B6234C21-89CF-480C-B6E2-596C9B5CFE40}" dt="2025-08-16T09:59:11.145" v="2791" actId="207"/>
          <ac:picMkLst>
            <pc:docMk/>
            <pc:sldMk cId="1966224340" sldId="314"/>
            <ac:picMk id="15" creationId="{2E5B1944-204B-AFED-FA65-82C633A82121}"/>
          </ac:picMkLst>
        </pc:picChg>
        <pc:picChg chg="mod">
          <ac:chgData name="Kristyna Ferris" userId="86aeac9f-971e-413b-9f78-ace434bd0a60" providerId="ADAL" clId="{B6234C21-89CF-480C-B6E2-596C9B5CFE40}" dt="2025-08-16T09:59:14.437" v="2792" actId="208"/>
          <ac:picMkLst>
            <pc:docMk/>
            <pc:sldMk cId="1966224340" sldId="314"/>
            <ac:picMk id="16" creationId="{F62347F6-6A06-31A8-1D9D-CF8914E7426D}"/>
          </ac:picMkLst>
        </pc:picChg>
      </pc:sldChg>
      <pc:sldChg chg="addSp delSp modSp mod ord">
        <pc:chgData name="Kristyna Ferris" userId="86aeac9f-971e-413b-9f78-ace434bd0a60" providerId="ADAL" clId="{B6234C21-89CF-480C-B6E2-596C9B5CFE40}" dt="2025-08-16T10:14:08.549" v="2964" actId="1076"/>
        <pc:sldMkLst>
          <pc:docMk/>
          <pc:sldMk cId="1264232687" sldId="315"/>
        </pc:sldMkLst>
        <pc:spChg chg="mod">
          <ac:chgData name="Kristyna Ferris" userId="86aeac9f-971e-413b-9f78-ace434bd0a60" providerId="ADAL" clId="{B6234C21-89CF-480C-B6E2-596C9B5CFE40}" dt="2025-08-16T10:12:26.585" v="2934" actId="5793"/>
          <ac:spMkLst>
            <pc:docMk/>
            <pc:sldMk cId="1264232687" sldId="315"/>
            <ac:spMk id="2" creationId="{E7DE534E-C620-0AA6-D63F-105D51590981}"/>
          </ac:spMkLst>
        </pc:spChg>
        <pc:spChg chg="add mod ord">
          <ac:chgData name="Kristyna Ferris" userId="86aeac9f-971e-413b-9f78-ace434bd0a60" providerId="ADAL" clId="{B6234C21-89CF-480C-B6E2-596C9B5CFE40}" dt="2025-08-16T10:09:43.011" v="2890" actId="167"/>
          <ac:spMkLst>
            <pc:docMk/>
            <pc:sldMk cId="1264232687" sldId="315"/>
            <ac:spMk id="3" creationId="{FE7C0406-8CF5-B2E5-FA2D-FCBF7EF168F1}"/>
          </ac:spMkLst>
        </pc:spChg>
        <pc:spChg chg="mod">
          <ac:chgData name="Kristyna Ferris" userId="86aeac9f-971e-413b-9f78-ace434bd0a60" providerId="ADAL" clId="{B6234C21-89CF-480C-B6E2-596C9B5CFE40}" dt="2025-08-16T09:59:52.965" v="2804" actId="403"/>
          <ac:spMkLst>
            <pc:docMk/>
            <pc:sldMk cId="1264232687" sldId="315"/>
            <ac:spMk id="4" creationId="{84E47D48-43A7-8D43-06D1-06079E5FD7F1}"/>
          </ac:spMkLst>
        </pc:spChg>
        <pc:spChg chg="del">
          <ac:chgData name="Kristyna Ferris" userId="86aeac9f-971e-413b-9f78-ace434bd0a60" providerId="ADAL" clId="{B6234C21-89CF-480C-B6E2-596C9B5CFE40}" dt="2025-08-16T10:06:30.301" v="2851" actId="478"/>
          <ac:spMkLst>
            <pc:docMk/>
            <pc:sldMk cId="1264232687" sldId="315"/>
            <ac:spMk id="6" creationId="{639DD318-F721-9FD6-15B4-BFB1DAA47992}"/>
          </ac:spMkLst>
        </pc:spChg>
        <pc:spChg chg="mod">
          <ac:chgData name="Kristyna Ferris" userId="86aeac9f-971e-413b-9f78-ace434bd0a60" providerId="ADAL" clId="{B6234C21-89CF-480C-B6E2-596C9B5CFE40}" dt="2025-08-16T10:12:31.775" v="2936" actId="113"/>
          <ac:spMkLst>
            <pc:docMk/>
            <pc:sldMk cId="1264232687" sldId="315"/>
            <ac:spMk id="7" creationId="{5DDE761C-53DA-4B10-FF92-8B12220E0E4D}"/>
          </ac:spMkLst>
        </pc:spChg>
        <pc:spChg chg="mod">
          <ac:chgData name="Kristyna Ferris" userId="86aeac9f-971e-413b-9f78-ace434bd0a60" providerId="ADAL" clId="{B6234C21-89CF-480C-B6E2-596C9B5CFE40}" dt="2025-08-16T10:12:10.676" v="2925" actId="27636"/>
          <ac:spMkLst>
            <pc:docMk/>
            <pc:sldMk cId="1264232687" sldId="315"/>
            <ac:spMk id="9" creationId="{B781F79B-5E6B-F4E4-FBFE-3B97590CB90E}"/>
          </ac:spMkLst>
        </pc:spChg>
        <pc:picChg chg="mod">
          <ac:chgData name="Kristyna Ferris" userId="86aeac9f-971e-413b-9f78-ace434bd0a60" providerId="ADAL" clId="{B6234C21-89CF-480C-B6E2-596C9B5CFE40}" dt="2025-08-16T10:14:08.549" v="2964" actId="1076"/>
          <ac:picMkLst>
            <pc:docMk/>
            <pc:sldMk cId="1264232687" sldId="315"/>
            <ac:picMk id="5" creationId="{7B87159B-9BF1-F95F-F24A-559CFCBC12AC}"/>
          </ac:picMkLst>
        </pc:picChg>
        <pc:picChg chg="del mod">
          <ac:chgData name="Kristyna Ferris" userId="86aeac9f-971e-413b-9f78-ace434bd0a60" providerId="ADAL" clId="{B6234C21-89CF-480C-B6E2-596C9B5CFE40}" dt="2025-08-16T09:59:48.267" v="2803" actId="478"/>
          <ac:picMkLst>
            <pc:docMk/>
            <pc:sldMk cId="1264232687" sldId="315"/>
            <ac:picMk id="11" creationId="{9DA514ED-6537-FBF9-D84E-FEA4B4FD233D}"/>
          </ac:picMkLst>
        </pc:picChg>
      </pc:sldChg>
      <pc:sldChg chg="addSp delSp modSp mod ord">
        <pc:chgData name="Kristyna Ferris" userId="86aeac9f-971e-413b-9f78-ace434bd0a60" providerId="ADAL" clId="{B6234C21-89CF-480C-B6E2-596C9B5CFE40}" dt="2025-08-16T10:13:13.876" v="2950" actId="5793"/>
        <pc:sldMkLst>
          <pc:docMk/>
          <pc:sldMk cId="2737249404" sldId="316"/>
        </pc:sldMkLst>
        <pc:spChg chg="mod">
          <ac:chgData name="Kristyna Ferris" userId="86aeac9f-971e-413b-9f78-ace434bd0a60" providerId="ADAL" clId="{B6234C21-89CF-480C-B6E2-596C9B5CFE40}" dt="2025-08-16T10:13:13.876" v="2950" actId="5793"/>
          <ac:spMkLst>
            <pc:docMk/>
            <pc:sldMk cId="2737249404" sldId="316"/>
            <ac:spMk id="2" creationId="{B81EA808-2914-C591-32A2-043AAD7DD9A5}"/>
          </ac:spMkLst>
        </pc:spChg>
        <pc:spChg chg="add mod ord">
          <ac:chgData name="Kristyna Ferris" userId="86aeac9f-971e-413b-9f78-ace434bd0a60" providerId="ADAL" clId="{B6234C21-89CF-480C-B6E2-596C9B5CFE40}" dt="2025-08-16T10:09:47.606" v="2892" actId="167"/>
          <ac:spMkLst>
            <pc:docMk/>
            <pc:sldMk cId="2737249404" sldId="316"/>
            <ac:spMk id="3" creationId="{445908DB-04D7-16E3-3FA9-F4522E092A6C}"/>
          </ac:spMkLst>
        </pc:spChg>
        <pc:spChg chg="mod">
          <ac:chgData name="Kristyna Ferris" userId="86aeac9f-971e-413b-9f78-ace434bd0a60" providerId="ADAL" clId="{B6234C21-89CF-480C-B6E2-596C9B5CFE40}" dt="2025-08-16T10:04:01.784" v="2815" actId="403"/>
          <ac:spMkLst>
            <pc:docMk/>
            <pc:sldMk cId="2737249404" sldId="316"/>
            <ac:spMk id="4" creationId="{A37B0337-CF85-F9BD-EAAE-3E12C37240D6}"/>
          </ac:spMkLst>
        </pc:spChg>
        <pc:spChg chg="del">
          <ac:chgData name="Kristyna Ferris" userId="86aeac9f-971e-413b-9f78-ace434bd0a60" providerId="ADAL" clId="{B6234C21-89CF-480C-B6E2-596C9B5CFE40}" dt="2025-08-16T10:06:35.157" v="2853" actId="478"/>
          <ac:spMkLst>
            <pc:docMk/>
            <pc:sldMk cId="2737249404" sldId="316"/>
            <ac:spMk id="6" creationId="{F236608F-8F80-7518-85F4-8199F64C824F}"/>
          </ac:spMkLst>
        </pc:spChg>
        <pc:spChg chg="mod">
          <ac:chgData name="Kristyna Ferris" userId="86aeac9f-971e-413b-9f78-ace434bd0a60" providerId="ADAL" clId="{B6234C21-89CF-480C-B6E2-596C9B5CFE40}" dt="2025-08-16T10:12:59.521" v="2941" actId="113"/>
          <ac:spMkLst>
            <pc:docMk/>
            <pc:sldMk cId="2737249404" sldId="316"/>
            <ac:spMk id="7" creationId="{11B066CB-D101-F828-51FB-C7EC6D8C9993}"/>
          </ac:spMkLst>
        </pc:spChg>
        <pc:spChg chg="mod">
          <ac:chgData name="Kristyna Ferris" userId="86aeac9f-971e-413b-9f78-ace434bd0a60" providerId="ADAL" clId="{B6234C21-89CF-480C-B6E2-596C9B5CFE40}" dt="2025-08-16T10:12:55.316" v="2939" actId="27636"/>
          <ac:spMkLst>
            <pc:docMk/>
            <pc:sldMk cId="2737249404" sldId="316"/>
            <ac:spMk id="9" creationId="{90819BF9-0465-2D0C-EB11-B890B10DDBED}"/>
          </ac:spMkLst>
        </pc:spChg>
        <pc:picChg chg="del mod">
          <ac:chgData name="Kristyna Ferris" userId="86aeac9f-971e-413b-9f78-ace434bd0a60" providerId="ADAL" clId="{B6234C21-89CF-480C-B6E2-596C9B5CFE40}" dt="2025-08-16T10:00:10.277" v="2808" actId="478"/>
          <ac:picMkLst>
            <pc:docMk/>
            <pc:sldMk cId="2737249404" sldId="316"/>
            <ac:picMk id="11" creationId="{39B20B4B-DB09-2135-FD3A-3D8E9E4A18FF}"/>
          </ac:picMkLst>
        </pc:picChg>
        <pc:picChg chg="mod">
          <ac:chgData name="Kristyna Ferris" userId="86aeac9f-971e-413b-9f78-ace434bd0a60" providerId="ADAL" clId="{B6234C21-89CF-480C-B6E2-596C9B5CFE40}" dt="2025-08-16T10:00:08.048" v="2806" actId="208"/>
          <ac:picMkLst>
            <pc:docMk/>
            <pc:sldMk cId="2737249404" sldId="316"/>
            <ac:picMk id="168" creationId="{B3BB1E35-E5F3-354A-38BB-0852FEA42E8F}"/>
          </ac:picMkLst>
        </pc:picChg>
      </pc:sldChg>
      <pc:sldChg chg="addSp delSp modSp mod ord">
        <pc:chgData name="Kristyna Ferris" userId="86aeac9f-971e-413b-9f78-ace434bd0a60" providerId="ADAL" clId="{B6234C21-89CF-480C-B6E2-596C9B5CFE40}" dt="2025-08-16T10:14:15.381" v="2965" actId="208"/>
        <pc:sldMkLst>
          <pc:docMk/>
          <pc:sldMk cId="4273620165" sldId="317"/>
        </pc:sldMkLst>
        <pc:spChg chg="mod">
          <ac:chgData name="Kristyna Ferris" userId="86aeac9f-971e-413b-9f78-ace434bd0a60" providerId="ADAL" clId="{B6234C21-89CF-480C-B6E2-596C9B5CFE40}" dt="2025-08-16T10:09:28.370" v="2889" actId="14100"/>
          <ac:spMkLst>
            <pc:docMk/>
            <pc:sldMk cId="4273620165" sldId="317"/>
            <ac:spMk id="2" creationId="{CAD06CD3-C921-65B6-CE68-C5EE77F8543C}"/>
          </ac:spMkLst>
        </pc:spChg>
        <pc:spChg chg="add mod ord">
          <ac:chgData name="Kristyna Ferris" userId="86aeac9f-971e-413b-9f78-ace434bd0a60" providerId="ADAL" clId="{B6234C21-89CF-480C-B6E2-596C9B5CFE40}" dt="2025-08-16T10:08:47.305" v="2866" actId="167"/>
          <ac:spMkLst>
            <pc:docMk/>
            <pc:sldMk cId="4273620165" sldId="317"/>
            <ac:spMk id="3" creationId="{2C7E9BA8-36C2-37FF-7A7F-7997359AC234}"/>
          </ac:spMkLst>
        </pc:spChg>
        <pc:spChg chg="mod">
          <ac:chgData name="Kristyna Ferris" userId="86aeac9f-971e-413b-9f78-ace434bd0a60" providerId="ADAL" clId="{B6234C21-89CF-480C-B6E2-596C9B5CFE40}" dt="2025-08-16T09:59:31.433" v="2796" actId="403"/>
          <ac:spMkLst>
            <pc:docMk/>
            <pc:sldMk cId="4273620165" sldId="317"/>
            <ac:spMk id="4" creationId="{C46134C8-5EA6-E3E9-C819-CFA57E9C8A2C}"/>
          </ac:spMkLst>
        </pc:spChg>
        <pc:spChg chg="del">
          <ac:chgData name="Kristyna Ferris" userId="86aeac9f-971e-413b-9f78-ace434bd0a60" providerId="ADAL" clId="{B6234C21-89CF-480C-B6E2-596C9B5CFE40}" dt="2025-08-16T10:06:25.141" v="2849" actId="478"/>
          <ac:spMkLst>
            <pc:docMk/>
            <pc:sldMk cId="4273620165" sldId="317"/>
            <ac:spMk id="6" creationId="{2298D2C3-3756-D806-C5CD-8CC439B99559}"/>
          </ac:spMkLst>
        </pc:spChg>
        <pc:spChg chg="mod">
          <ac:chgData name="Kristyna Ferris" userId="86aeac9f-971e-413b-9f78-ace434bd0a60" providerId="ADAL" clId="{B6234C21-89CF-480C-B6E2-596C9B5CFE40}" dt="2025-08-16T10:08:59.975" v="2873" actId="27636"/>
          <ac:spMkLst>
            <pc:docMk/>
            <pc:sldMk cId="4273620165" sldId="317"/>
            <ac:spMk id="7" creationId="{C3DF9DF7-CFDB-4406-F059-B2E69A77893E}"/>
          </ac:spMkLst>
        </pc:spChg>
        <pc:spChg chg="mod">
          <ac:chgData name="Kristyna Ferris" userId="86aeac9f-971e-413b-9f78-ace434bd0a60" providerId="ADAL" clId="{B6234C21-89CF-480C-B6E2-596C9B5CFE40}" dt="2025-08-16T10:10:16.934" v="2898" actId="27636"/>
          <ac:spMkLst>
            <pc:docMk/>
            <pc:sldMk cId="4273620165" sldId="317"/>
            <ac:spMk id="9" creationId="{8F784876-702D-2DDB-A585-8B4013D95DBA}"/>
          </ac:spMkLst>
        </pc:spChg>
        <pc:picChg chg="del">
          <ac:chgData name="Kristyna Ferris" userId="86aeac9f-971e-413b-9f78-ace434bd0a60" providerId="ADAL" clId="{B6234C21-89CF-480C-B6E2-596C9B5CFE40}" dt="2025-08-16T09:59:38.357" v="2798" actId="478"/>
          <ac:picMkLst>
            <pc:docMk/>
            <pc:sldMk cId="4273620165" sldId="317"/>
            <ac:picMk id="11" creationId="{8A27A983-BA0B-2DC7-18B5-58869B945539}"/>
          </ac:picMkLst>
        </pc:picChg>
        <pc:picChg chg="mod">
          <ac:chgData name="Kristyna Ferris" userId="86aeac9f-971e-413b-9f78-ace434bd0a60" providerId="ADAL" clId="{B6234C21-89CF-480C-B6E2-596C9B5CFE40}" dt="2025-08-16T10:10:23.107" v="2919" actId="1035"/>
          <ac:picMkLst>
            <pc:docMk/>
            <pc:sldMk cId="4273620165" sldId="317"/>
            <ac:picMk id="12" creationId="{020F8E85-80DB-F0C6-F712-90DA1F5BFEFC}"/>
          </ac:picMkLst>
        </pc:picChg>
        <pc:picChg chg="mod">
          <ac:chgData name="Kristyna Ferris" userId="86aeac9f-971e-413b-9f78-ace434bd0a60" providerId="ADAL" clId="{B6234C21-89CF-480C-B6E2-596C9B5CFE40}" dt="2025-08-16T10:14:15.381" v="2965" actId="208"/>
          <ac:picMkLst>
            <pc:docMk/>
            <pc:sldMk cId="4273620165" sldId="317"/>
            <ac:picMk id="168" creationId="{24F25516-42BB-107F-0B41-C94579CF001C}"/>
          </ac:picMkLst>
        </pc:picChg>
      </pc:sldChg>
      <pc:sldChg chg="addSp delSp modSp mod ord">
        <pc:chgData name="Kristyna Ferris" userId="86aeac9f-971e-413b-9f78-ace434bd0a60" providerId="ADAL" clId="{B6234C21-89CF-480C-B6E2-596C9B5CFE40}" dt="2025-08-16T10:13:48.228" v="2963" actId="113"/>
        <pc:sldMkLst>
          <pc:docMk/>
          <pc:sldMk cId="1525605879" sldId="318"/>
        </pc:sldMkLst>
        <pc:spChg chg="mod">
          <ac:chgData name="Kristyna Ferris" userId="86aeac9f-971e-413b-9f78-ace434bd0a60" providerId="ADAL" clId="{B6234C21-89CF-480C-B6E2-596C9B5CFE40}" dt="2025-08-16T10:13:44.492" v="2961" actId="5793"/>
          <ac:spMkLst>
            <pc:docMk/>
            <pc:sldMk cId="1525605879" sldId="318"/>
            <ac:spMk id="2" creationId="{63D296AC-A588-B2C6-F57C-702FA96A270A}"/>
          </ac:spMkLst>
        </pc:spChg>
        <pc:spChg chg="add mod ord">
          <ac:chgData name="Kristyna Ferris" userId="86aeac9f-971e-413b-9f78-ace434bd0a60" providerId="ADAL" clId="{B6234C21-89CF-480C-B6E2-596C9B5CFE40}" dt="2025-08-16T10:09:56.718" v="2893" actId="167"/>
          <ac:spMkLst>
            <pc:docMk/>
            <pc:sldMk cId="1525605879" sldId="318"/>
            <ac:spMk id="3" creationId="{019938E5-82BD-EBCD-9447-31BBA5D9E0B6}"/>
          </ac:spMkLst>
        </pc:spChg>
        <pc:spChg chg="mod">
          <ac:chgData name="Kristyna Ferris" userId="86aeac9f-971e-413b-9f78-ace434bd0a60" providerId="ADAL" clId="{B6234C21-89CF-480C-B6E2-596C9B5CFE40}" dt="2025-08-16T10:03:56.174" v="2814" actId="403"/>
          <ac:spMkLst>
            <pc:docMk/>
            <pc:sldMk cId="1525605879" sldId="318"/>
            <ac:spMk id="4" creationId="{038E016B-E3A3-72D4-37B6-1165C2324A2C}"/>
          </ac:spMkLst>
        </pc:spChg>
        <pc:spChg chg="del">
          <ac:chgData name="Kristyna Ferris" userId="86aeac9f-971e-413b-9f78-ace434bd0a60" providerId="ADAL" clId="{B6234C21-89CF-480C-B6E2-596C9B5CFE40}" dt="2025-08-16T10:06:38.753" v="2855" actId="478"/>
          <ac:spMkLst>
            <pc:docMk/>
            <pc:sldMk cId="1525605879" sldId="318"/>
            <ac:spMk id="6" creationId="{8AB6AD6F-3F10-DA0F-7EF1-6FF969D7D23D}"/>
          </ac:spMkLst>
        </pc:spChg>
        <pc:spChg chg="mod">
          <ac:chgData name="Kristyna Ferris" userId="86aeac9f-971e-413b-9f78-ace434bd0a60" providerId="ADAL" clId="{B6234C21-89CF-480C-B6E2-596C9B5CFE40}" dt="2025-08-16T10:13:48.228" v="2963" actId="113"/>
          <ac:spMkLst>
            <pc:docMk/>
            <pc:sldMk cId="1525605879" sldId="318"/>
            <ac:spMk id="7" creationId="{F6D8152C-346A-FC9C-359E-38D6FD0BC7D8}"/>
          </ac:spMkLst>
        </pc:spChg>
        <pc:spChg chg="mod">
          <ac:chgData name="Kristyna Ferris" userId="86aeac9f-971e-413b-9f78-ace434bd0a60" providerId="ADAL" clId="{B6234C21-89CF-480C-B6E2-596C9B5CFE40}" dt="2025-08-16T10:13:35.038" v="2953" actId="27636"/>
          <ac:spMkLst>
            <pc:docMk/>
            <pc:sldMk cId="1525605879" sldId="318"/>
            <ac:spMk id="9" creationId="{490F85CA-F89C-7A49-516D-E4D2322B13DA}"/>
          </ac:spMkLst>
        </pc:spChg>
        <pc:picChg chg="del">
          <ac:chgData name="Kristyna Ferris" userId="86aeac9f-971e-413b-9f78-ace434bd0a60" providerId="ADAL" clId="{B6234C21-89CF-480C-B6E2-596C9B5CFE40}" dt="2025-08-16T10:03:45.563" v="2809" actId="478"/>
          <ac:picMkLst>
            <pc:docMk/>
            <pc:sldMk cId="1525605879" sldId="318"/>
            <ac:picMk id="11" creationId="{42741BE2-44BA-1590-AF79-6D628792BC34}"/>
          </ac:picMkLst>
        </pc:picChg>
        <pc:picChg chg="mod">
          <ac:chgData name="Kristyna Ferris" userId="86aeac9f-971e-413b-9f78-ace434bd0a60" providerId="ADAL" clId="{B6234C21-89CF-480C-B6E2-596C9B5CFE40}" dt="2025-08-16T10:03:51.139" v="2813" actId="208"/>
          <ac:picMkLst>
            <pc:docMk/>
            <pc:sldMk cId="1525605879" sldId="318"/>
            <ac:picMk id="168" creationId="{98E838C3-04B6-2C4E-5A8B-0E4D603B9D66}"/>
          </ac:picMkLst>
        </pc:picChg>
      </pc:sldChg>
      <pc:sldChg chg="addSp delSp modSp mod modShow">
        <pc:chgData name="Kristyna Ferris" userId="86aeac9f-971e-413b-9f78-ace434bd0a60" providerId="ADAL" clId="{B6234C21-89CF-480C-B6E2-596C9B5CFE40}" dt="2025-08-16T10:15:31.259" v="3038" actId="20577"/>
        <pc:sldMkLst>
          <pc:docMk/>
          <pc:sldMk cId="2265447559" sldId="319"/>
        </pc:sldMkLst>
        <pc:spChg chg="add del mod">
          <ac:chgData name="Kristyna Ferris" userId="86aeac9f-971e-413b-9f78-ace434bd0a60" providerId="ADAL" clId="{B6234C21-89CF-480C-B6E2-596C9B5CFE40}" dt="2025-08-16T10:04:17.863" v="2818" actId="478"/>
          <ac:spMkLst>
            <pc:docMk/>
            <pc:sldMk cId="2265447559" sldId="319"/>
            <ac:spMk id="3" creationId="{1A98593D-6A96-FEDD-1925-847762E9028C}"/>
          </ac:spMkLst>
        </pc:spChg>
        <pc:spChg chg="del">
          <ac:chgData name="Kristyna Ferris" userId="86aeac9f-971e-413b-9f78-ace434bd0a60" providerId="ADAL" clId="{B6234C21-89CF-480C-B6E2-596C9B5CFE40}" dt="2025-08-16T10:04:14.892" v="2817" actId="478"/>
          <ac:spMkLst>
            <pc:docMk/>
            <pc:sldMk cId="2265447559" sldId="319"/>
            <ac:spMk id="4" creationId="{30831D7C-4C08-7DD3-CA2D-DA614975F90C}"/>
          </ac:spMkLst>
        </pc:spChg>
        <pc:spChg chg="add del">
          <ac:chgData name="Kristyna Ferris" userId="86aeac9f-971e-413b-9f78-ace434bd0a60" providerId="ADAL" clId="{B6234C21-89CF-480C-B6E2-596C9B5CFE40}" dt="2025-08-16T10:15:14.253" v="3027" actId="22"/>
          <ac:spMkLst>
            <pc:docMk/>
            <pc:sldMk cId="2265447559" sldId="319"/>
            <ac:spMk id="7" creationId="{7349479A-C78F-2112-326A-8994BE4D999F}"/>
          </ac:spMkLst>
        </pc:spChg>
        <pc:spChg chg="add mod">
          <ac:chgData name="Kristyna Ferris" userId="86aeac9f-971e-413b-9f78-ace434bd0a60" providerId="ADAL" clId="{B6234C21-89CF-480C-B6E2-596C9B5CFE40}" dt="2025-08-16T10:15:31.259" v="3038" actId="20577"/>
          <ac:spMkLst>
            <pc:docMk/>
            <pc:sldMk cId="2265447559" sldId="319"/>
            <ac:spMk id="8" creationId="{4C5BD97D-5FDB-3327-ED46-A8A8222E2FC4}"/>
          </ac:spMkLst>
        </pc:spChg>
        <pc:picChg chg="mod">
          <ac:chgData name="Kristyna Ferris" userId="86aeac9f-971e-413b-9f78-ace434bd0a60" providerId="ADAL" clId="{B6234C21-89CF-480C-B6E2-596C9B5CFE40}" dt="2025-08-16T10:15:11.659" v="3025" actId="14100"/>
          <ac:picMkLst>
            <pc:docMk/>
            <pc:sldMk cId="2265447559" sldId="319"/>
            <ac:picMk id="5" creationId="{DB447C29-A3AB-2142-CAE6-3683A512DDB0}"/>
          </ac:picMkLst>
        </pc:picChg>
        <pc:picChg chg="del">
          <ac:chgData name="Kristyna Ferris" userId="86aeac9f-971e-413b-9f78-ace434bd0a60" providerId="ADAL" clId="{B6234C21-89CF-480C-B6E2-596C9B5CFE40}" dt="2025-08-16T10:04:10.769" v="2816" actId="478"/>
          <ac:picMkLst>
            <pc:docMk/>
            <pc:sldMk cId="2265447559" sldId="319"/>
            <ac:picMk id="11" creationId="{2D1E28D7-78C3-17CF-6CAE-176E3AF3EDE6}"/>
          </ac:picMkLst>
        </pc:picChg>
        <pc:picChg chg="del">
          <ac:chgData name="Kristyna Ferris" userId="86aeac9f-971e-413b-9f78-ace434bd0a60" providerId="ADAL" clId="{B6234C21-89CF-480C-B6E2-596C9B5CFE40}" dt="2025-08-16T10:04:20.550" v="2819" actId="478"/>
          <ac:picMkLst>
            <pc:docMk/>
            <pc:sldMk cId="2265447559" sldId="319"/>
            <ac:picMk id="168" creationId="{48FBDCC4-B8FB-48E5-5D44-C478325B54EC}"/>
          </ac:picMkLst>
        </pc:picChg>
        <pc:picChg chg="add del">
          <ac:chgData name="Kristyna Ferris" userId="86aeac9f-971e-413b-9f78-ace434bd0a60" providerId="ADAL" clId="{B6234C21-89CF-480C-B6E2-596C9B5CFE40}" dt="2025-08-16T10:14:41.451" v="2968" actId="478"/>
          <ac:picMkLst>
            <pc:docMk/>
            <pc:sldMk cId="2265447559" sldId="319"/>
            <ac:picMk id="9218" creationId="{C3BDD023-B14E-1EB8-E90C-22153F8CA09F}"/>
          </ac:picMkLst>
        </pc:picChg>
      </pc:sldChg>
      <pc:sldChg chg="new del">
        <pc:chgData name="Kristyna Ferris" userId="86aeac9f-971e-413b-9f78-ace434bd0a60" providerId="ADAL" clId="{B6234C21-89CF-480C-B6E2-596C9B5CFE40}" dt="2025-08-16T07:33:24.305" v="147" actId="2696"/>
        <pc:sldMkLst>
          <pc:docMk/>
          <pc:sldMk cId="2097093291" sldId="320"/>
        </pc:sldMkLst>
      </pc:sldChg>
      <pc:sldChg chg="delSp new del mod">
        <pc:chgData name="Kristyna Ferris" userId="86aeac9f-971e-413b-9f78-ace434bd0a60" providerId="ADAL" clId="{B6234C21-89CF-480C-B6E2-596C9B5CFE40}" dt="2025-08-16T01:41:17.052" v="137" actId="2696"/>
        <pc:sldMkLst>
          <pc:docMk/>
          <pc:sldMk cId="4141438128" sldId="320"/>
        </pc:sldMkLst>
        <pc:spChg chg="del">
          <ac:chgData name="Kristyna Ferris" userId="86aeac9f-971e-413b-9f78-ace434bd0a60" providerId="ADAL" clId="{B6234C21-89CF-480C-B6E2-596C9B5CFE40}" dt="2025-08-15T20:53:35.930" v="105" actId="478"/>
          <ac:spMkLst>
            <pc:docMk/>
            <pc:sldMk cId="4141438128" sldId="320"/>
            <ac:spMk id="4" creationId="{22314EB4-92AF-87E3-B4E4-D7366AD1B1E5}"/>
          </ac:spMkLst>
        </pc:spChg>
      </pc:sldChg>
      <pc:sldChg chg="add del">
        <pc:chgData name="Kristyna Ferris" userId="86aeac9f-971e-413b-9f78-ace434bd0a60" providerId="ADAL" clId="{B6234C21-89CF-480C-B6E2-596C9B5CFE40}" dt="2025-08-15T20:53:22.248" v="103" actId="47"/>
        <pc:sldMkLst>
          <pc:docMk/>
          <pc:sldMk cId="4147040197" sldId="320"/>
        </pc:sldMkLst>
      </pc:sldChg>
      <pc:sldChg chg="addSp delSp modSp add mod modNotesTx">
        <pc:chgData name="Kristyna Ferris" userId="86aeac9f-971e-413b-9f78-ace434bd0a60" providerId="ADAL" clId="{B6234C21-89CF-480C-B6E2-596C9B5CFE40}" dt="2025-08-16T07:58:10.272" v="532" actId="1076"/>
        <pc:sldMkLst>
          <pc:docMk/>
          <pc:sldMk cId="2347879454" sldId="405"/>
        </pc:sldMkLst>
        <pc:spChg chg="mod">
          <ac:chgData name="Kristyna Ferris" userId="86aeac9f-971e-413b-9f78-ace434bd0a60" providerId="ADAL" clId="{B6234C21-89CF-480C-B6E2-596C9B5CFE40}" dt="2025-08-16T07:54:54.972" v="524" actId="27636"/>
          <ac:spMkLst>
            <pc:docMk/>
            <pc:sldMk cId="2347879454" sldId="405"/>
            <ac:spMk id="2" creationId="{0BEEEF39-7DBF-5077-134A-0BD6BCF00D1B}"/>
          </ac:spMkLst>
        </pc:spChg>
        <pc:spChg chg="del">
          <ac:chgData name="Kristyna Ferris" userId="86aeac9f-971e-413b-9f78-ace434bd0a60" providerId="ADAL" clId="{B6234C21-89CF-480C-B6E2-596C9B5CFE40}" dt="2025-08-16T07:51:59.726" v="490" actId="478"/>
          <ac:spMkLst>
            <pc:docMk/>
            <pc:sldMk cId="2347879454" sldId="405"/>
            <ac:spMk id="9" creationId="{37659885-320E-9FE7-B5FE-938AAC2EF09F}"/>
          </ac:spMkLst>
        </pc:spChg>
        <pc:picChg chg="add del mod">
          <ac:chgData name="Kristyna Ferris" userId="86aeac9f-971e-413b-9f78-ace434bd0a60" providerId="ADAL" clId="{B6234C21-89CF-480C-B6E2-596C9B5CFE40}" dt="2025-08-16T07:58:01.631" v="528" actId="478"/>
          <ac:picMkLst>
            <pc:docMk/>
            <pc:sldMk cId="2347879454" sldId="405"/>
            <ac:picMk id="4" creationId="{7BC5EDEC-01D9-4080-BCB0-7C8BF5B7413A}"/>
          </ac:picMkLst>
        </pc:picChg>
        <pc:picChg chg="add mod">
          <ac:chgData name="Kristyna Ferris" userId="86aeac9f-971e-413b-9f78-ace434bd0a60" providerId="ADAL" clId="{B6234C21-89CF-480C-B6E2-596C9B5CFE40}" dt="2025-08-16T07:58:10.272" v="532" actId="1076"/>
          <ac:picMkLst>
            <pc:docMk/>
            <pc:sldMk cId="2347879454" sldId="405"/>
            <ac:picMk id="6" creationId="{E46D0756-29B5-B71F-D142-B684B0F21BB7}"/>
          </ac:picMkLst>
        </pc:picChg>
        <pc:picChg chg="del">
          <ac:chgData name="Kristyna Ferris" userId="86aeac9f-971e-413b-9f78-ace434bd0a60" providerId="ADAL" clId="{B6234C21-89CF-480C-B6E2-596C9B5CFE40}" dt="2025-08-16T07:51:51.305" v="486" actId="478"/>
          <ac:picMkLst>
            <pc:docMk/>
            <pc:sldMk cId="2347879454" sldId="405"/>
            <ac:picMk id="11" creationId="{6B6B6EBC-BC00-4AA8-C2BB-1E1D9158D2B2}"/>
          </ac:picMkLst>
        </pc:picChg>
      </pc:sldChg>
      <pc:sldChg chg="addSp delSp modSp add mod">
        <pc:chgData name="Kristyna Ferris" userId="86aeac9f-971e-413b-9f78-ace434bd0a60" providerId="ADAL" clId="{B6234C21-89CF-480C-B6E2-596C9B5CFE40}" dt="2025-08-16T09:04:47.861" v="1456" actId="14100"/>
        <pc:sldMkLst>
          <pc:docMk/>
          <pc:sldMk cId="3072075924" sldId="406"/>
        </pc:sldMkLst>
        <pc:spChg chg="mod">
          <ac:chgData name="Kristyna Ferris" userId="86aeac9f-971e-413b-9f78-ace434bd0a60" providerId="ADAL" clId="{B6234C21-89CF-480C-B6E2-596C9B5CFE40}" dt="2025-08-16T08:17:37.994" v="865" actId="14100"/>
          <ac:spMkLst>
            <pc:docMk/>
            <pc:sldMk cId="3072075924" sldId="406"/>
            <ac:spMk id="2" creationId="{7454CF3D-EFB9-D2D7-8FA0-354881D693B9}"/>
          </ac:spMkLst>
        </pc:spChg>
        <pc:spChg chg="add mod">
          <ac:chgData name="Kristyna Ferris" userId="86aeac9f-971e-413b-9f78-ace434bd0a60" providerId="ADAL" clId="{B6234C21-89CF-480C-B6E2-596C9B5CFE40}" dt="2025-08-16T08:19:00.162" v="872" actId="255"/>
          <ac:spMkLst>
            <pc:docMk/>
            <pc:sldMk cId="3072075924" sldId="406"/>
            <ac:spMk id="4" creationId="{B9BF820D-F775-A553-559B-059B845C4224}"/>
          </ac:spMkLst>
        </pc:spChg>
        <pc:spChg chg="mod">
          <ac:chgData name="Kristyna Ferris" userId="86aeac9f-971e-413b-9f78-ace434bd0a60" providerId="ADAL" clId="{B6234C21-89CF-480C-B6E2-596C9B5CFE40}" dt="2025-08-16T08:18:15.674" v="871" actId="1076"/>
          <ac:spMkLst>
            <pc:docMk/>
            <pc:sldMk cId="3072075924" sldId="406"/>
            <ac:spMk id="5" creationId="{69233B1D-781B-936F-B78C-55E1EB614969}"/>
          </ac:spMkLst>
        </pc:spChg>
        <pc:spChg chg="add mod">
          <ac:chgData name="Kristyna Ferris" userId="86aeac9f-971e-413b-9f78-ace434bd0a60" providerId="ADAL" clId="{B6234C21-89CF-480C-B6E2-596C9B5CFE40}" dt="2025-08-16T08:41:42.910" v="1167" actId="14100"/>
          <ac:spMkLst>
            <pc:docMk/>
            <pc:sldMk cId="3072075924" sldId="406"/>
            <ac:spMk id="6" creationId="{A09F8373-4B4C-C55F-19BC-C7E6D90BB8EE}"/>
          </ac:spMkLst>
        </pc:spChg>
        <pc:spChg chg="add mod">
          <ac:chgData name="Kristyna Ferris" userId="86aeac9f-971e-413b-9f78-ace434bd0a60" providerId="ADAL" clId="{B6234C21-89CF-480C-B6E2-596C9B5CFE40}" dt="2025-08-16T08:47:10.065" v="1326" actId="1076"/>
          <ac:spMkLst>
            <pc:docMk/>
            <pc:sldMk cId="3072075924" sldId="406"/>
            <ac:spMk id="7" creationId="{AF424A0F-6F1C-B170-28AA-F302BA8B9E77}"/>
          </ac:spMkLst>
        </pc:spChg>
        <pc:spChg chg="add mod">
          <ac:chgData name="Kristyna Ferris" userId="86aeac9f-971e-413b-9f78-ace434bd0a60" providerId="ADAL" clId="{B6234C21-89CF-480C-B6E2-596C9B5CFE40}" dt="2025-08-16T09:01:32.327" v="1413" actId="1076"/>
          <ac:spMkLst>
            <pc:docMk/>
            <pc:sldMk cId="3072075924" sldId="406"/>
            <ac:spMk id="8" creationId="{671D8B7D-6B5D-C6D9-6091-0A586825F58F}"/>
          </ac:spMkLst>
        </pc:spChg>
        <pc:spChg chg="del">
          <ac:chgData name="Kristyna Ferris" userId="86aeac9f-971e-413b-9f78-ace434bd0a60" providerId="ADAL" clId="{B6234C21-89CF-480C-B6E2-596C9B5CFE40}" dt="2025-08-16T08:08:10.644" v="759" actId="478"/>
          <ac:spMkLst>
            <pc:docMk/>
            <pc:sldMk cId="3072075924" sldId="406"/>
            <ac:spMk id="9" creationId="{1ABA09C6-F3AD-D509-D1AE-F1C498AEB496}"/>
          </ac:spMkLst>
        </pc:spChg>
        <pc:spChg chg="del mod">
          <ac:chgData name="Kristyna Ferris" userId="86aeac9f-971e-413b-9f78-ace434bd0a60" providerId="ADAL" clId="{B6234C21-89CF-480C-B6E2-596C9B5CFE40}" dt="2025-08-16T08:46:30.711" v="1311" actId="478"/>
          <ac:spMkLst>
            <pc:docMk/>
            <pc:sldMk cId="3072075924" sldId="406"/>
            <ac:spMk id="10" creationId="{E752815E-FEFB-2452-6D95-4841674DCCBE}"/>
          </ac:spMkLst>
        </pc:spChg>
        <pc:spChg chg="add mod">
          <ac:chgData name="Kristyna Ferris" userId="86aeac9f-971e-413b-9f78-ace434bd0a60" providerId="ADAL" clId="{B6234C21-89CF-480C-B6E2-596C9B5CFE40}" dt="2025-08-16T09:04:40.413" v="1455" actId="1076"/>
          <ac:spMkLst>
            <pc:docMk/>
            <pc:sldMk cId="3072075924" sldId="406"/>
            <ac:spMk id="12" creationId="{6A8B9EC6-3A30-FAC7-7C1A-C6A94B8CDC1F}"/>
          </ac:spMkLst>
        </pc:spChg>
        <pc:spChg chg="add mod">
          <ac:chgData name="Kristyna Ferris" userId="86aeac9f-971e-413b-9f78-ace434bd0a60" providerId="ADAL" clId="{B6234C21-89CF-480C-B6E2-596C9B5CFE40}" dt="2025-08-16T08:19:00.162" v="872" actId="255"/>
          <ac:spMkLst>
            <pc:docMk/>
            <pc:sldMk cId="3072075924" sldId="406"/>
            <ac:spMk id="13" creationId="{F578C3B4-30EE-1413-DAEB-6393D7FA93E7}"/>
          </ac:spMkLst>
        </pc:spChg>
        <pc:spChg chg="add mod">
          <ac:chgData name="Kristyna Ferris" userId="86aeac9f-971e-413b-9f78-ace434bd0a60" providerId="ADAL" clId="{B6234C21-89CF-480C-B6E2-596C9B5CFE40}" dt="2025-08-16T08:37:16.156" v="1042" actId="14100"/>
          <ac:spMkLst>
            <pc:docMk/>
            <pc:sldMk cId="3072075924" sldId="406"/>
            <ac:spMk id="14" creationId="{70B8F86A-6F4C-C5A9-1B29-2B988AAE89F9}"/>
          </ac:spMkLst>
        </pc:spChg>
        <pc:spChg chg="add mod">
          <ac:chgData name="Kristyna Ferris" userId="86aeac9f-971e-413b-9f78-ace434bd0a60" providerId="ADAL" clId="{B6234C21-89CF-480C-B6E2-596C9B5CFE40}" dt="2025-08-16T08:46:18.273" v="1306" actId="1076"/>
          <ac:spMkLst>
            <pc:docMk/>
            <pc:sldMk cId="3072075924" sldId="406"/>
            <ac:spMk id="15" creationId="{CA003DCB-9A27-ACF4-7B30-C4AD0F61D24B}"/>
          </ac:spMkLst>
        </pc:spChg>
        <pc:spChg chg="add mod">
          <ac:chgData name="Kristyna Ferris" userId="86aeac9f-971e-413b-9f78-ace434bd0a60" providerId="ADAL" clId="{B6234C21-89CF-480C-B6E2-596C9B5CFE40}" dt="2025-08-16T08:48:36.893" v="1360" actId="14100"/>
          <ac:spMkLst>
            <pc:docMk/>
            <pc:sldMk cId="3072075924" sldId="406"/>
            <ac:spMk id="16" creationId="{A021B3FF-8074-F299-1A37-6A58D4B3B309}"/>
          </ac:spMkLst>
        </pc:spChg>
        <pc:spChg chg="add mod">
          <ac:chgData name="Kristyna Ferris" userId="86aeac9f-971e-413b-9f78-ace434bd0a60" providerId="ADAL" clId="{B6234C21-89CF-480C-B6E2-596C9B5CFE40}" dt="2025-08-16T09:04:47.861" v="1456" actId="14100"/>
          <ac:spMkLst>
            <pc:docMk/>
            <pc:sldMk cId="3072075924" sldId="406"/>
            <ac:spMk id="17" creationId="{171054F6-459A-6D3E-157D-89EB367E1C25}"/>
          </ac:spMkLst>
        </pc:spChg>
        <pc:spChg chg="add mod ord">
          <ac:chgData name="Kristyna Ferris" userId="86aeac9f-971e-413b-9f78-ace434bd0a60" providerId="ADAL" clId="{B6234C21-89CF-480C-B6E2-596C9B5CFE40}" dt="2025-08-16T09:04:10.242" v="1452" actId="14100"/>
          <ac:spMkLst>
            <pc:docMk/>
            <pc:sldMk cId="3072075924" sldId="406"/>
            <ac:spMk id="27" creationId="{F4067155-AFA6-65E3-944C-59CB773EB986}"/>
          </ac:spMkLst>
        </pc:spChg>
        <pc:spChg chg="add mod ord">
          <ac:chgData name="Kristyna Ferris" userId="86aeac9f-971e-413b-9f78-ace434bd0a60" providerId="ADAL" clId="{B6234C21-89CF-480C-B6E2-596C9B5CFE40}" dt="2025-08-16T08:48:28.722" v="1359" actId="1035"/>
          <ac:spMkLst>
            <pc:docMk/>
            <pc:sldMk cId="3072075924" sldId="406"/>
            <ac:spMk id="28" creationId="{D61AAD76-D358-EFC4-CAF0-EA54C92D582D}"/>
          </ac:spMkLst>
        </pc:spChg>
        <pc:spChg chg="add mod">
          <ac:chgData name="Kristyna Ferris" userId="86aeac9f-971e-413b-9f78-ace434bd0a60" providerId="ADAL" clId="{B6234C21-89CF-480C-B6E2-596C9B5CFE40}" dt="2025-08-16T08:46:53.393" v="1318" actId="1076"/>
          <ac:spMkLst>
            <pc:docMk/>
            <pc:sldMk cId="3072075924" sldId="406"/>
            <ac:spMk id="29" creationId="{756D765B-A5C8-2A86-6671-DE6E2B0C3623}"/>
          </ac:spMkLst>
        </pc:spChg>
        <pc:spChg chg="add mod">
          <ac:chgData name="Kristyna Ferris" userId="86aeac9f-971e-413b-9f78-ace434bd0a60" providerId="ADAL" clId="{B6234C21-89CF-480C-B6E2-596C9B5CFE40}" dt="2025-08-16T08:46:58.776" v="1322" actId="571"/>
          <ac:spMkLst>
            <pc:docMk/>
            <pc:sldMk cId="3072075924" sldId="406"/>
            <ac:spMk id="30" creationId="{1DF2E681-D0FA-086D-C2A9-4A16951918A0}"/>
          </ac:spMkLst>
        </pc:spChg>
        <pc:spChg chg="add mod">
          <ac:chgData name="Kristyna Ferris" userId="86aeac9f-971e-413b-9f78-ace434bd0a60" providerId="ADAL" clId="{B6234C21-89CF-480C-B6E2-596C9B5CFE40}" dt="2025-08-16T08:46:58.776" v="1322" actId="571"/>
          <ac:spMkLst>
            <pc:docMk/>
            <pc:sldMk cId="3072075924" sldId="406"/>
            <ac:spMk id="31" creationId="{9129A8B5-152A-EB39-5D37-82271CB3E43A}"/>
          </ac:spMkLst>
        </pc:spChg>
        <pc:spChg chg="add mod">
          <ac:chgData name="Kristyna Ferris" userId="86aeac9f-971e-413b-9f78-ace434bd0a60" providerId="ADAL" clId="{B6234C21-89CF-480C-B6E2-596C9B5CFE40}" dt="2025-08-16T08:46:57.999" v="1321" actId="571"/>
          <ac:spMkLst>
            <pc:docMk/>
            <pc:sldMk cId="3072075924" sldId="406"/>
            <ac:spMk id="32" creationId="{E6C7A850-2FA1-C9E7-579E-EDFDB3760B62}"/>
          </ac:spMkLst>
        </pc:spChg>
        <pc:spChg chg="add mod">
          <ac:chgData name="Kristyna Ferris" userId="86aeac9f-971e-413b-9f78-ace434bd0a60" providerId="ADAL" clId="{B6234C21-89CF-480C-B6E2-596C9B5CFE40}" dt="2025-08-16T08:46:57.999" v="1321" actId="571"/>
          <ac:spMkLst>
            <pc:docMk/>
            <pc:sldMk cId="3072075924" sldId="406"/>
            <ac:spMk id="33" creationId="{6E8CE88F-97A1-C7BD-C22E-64C087685332}"/>
          </ac:spMkLst>
        </pc:spChg>
        <pc:spChg chg="add mod">
          <ac:chgData name="Kristyna Ferris" userId="86aeac9f-971e-413b-9f78-ace434bd0a60" providerId="ADAL" clId="{B6234C21-89CF-480C-B6E2-596C9B5CFE40}" dt="2025-08-16T08:46:57.999" v="1321" actId="571"/>
          <ac:spMkLst>
            <pc:docMk/>
            <pc:sldMk cId="3072075924" sldId="406"/>
            <ac:spMk id="34" creationId="{E12A235B-2A2F-6758-D67D-5663E2D4E560}"/>
          </ac:spMkLst>
        </pc:spChg>
        <pc:spChg chg="add mod">
          <ac:chgData name="Kristyna Ferris" userId="86aeac9f-971e-413b-9f78-ace434bd0a60" providerId="ADAL" clId="{B6234C21-89CF-480C-B6E2-596C9B5CFE40}" dt="2025-08-16T09:01:08.659" v="1407" actId="14100"/>
          <ac:spMkLst>
            <pc:docMk/>
            <pc:sldMk cId="3072075924" sldId="406"/>
            <ac:spMk id="39" creationId="{93024B42-DB9D-41E9-CDDB-75817D15B1A7}"/>
          </ac:spMkLst>
        </pc:spChg>
        <pc:spChg chg="add">
          <ac:chgData name="Kristyna Ferris" userId="86aeac9f-971e-413b-9f78-ace434bd0a60" providerId="ADAL" clId="{B6234C21-89CF-480C-B6E2-596C9B5CFE40}" dt="2025-08-16T09:01:20.560" v="1408"/>
          <ac:spMkLst>
            <pc:docMk/>
            <pc:sldMk cId="3072075924" sldId="406"/>
            <ac:spMk id="40" creationId="{5A4F103C-6656-66C7-158F-3384C1826DC8}"/>
          </ac:spMkLst>
        </pc:spChg>
        <pc:spChg chg="add">
          <ac:chgData name="Kristyna Ferris" userId="86aeac9f-971e-413b-9f78-ace434bd0a60" providerId="ADAL" clId="{B6234C21-89CF-480C-B6E2-596C9B5CFE40}" dt="2025-08-16T09:01:29.501" v="1411"/>
          <ac:spMkLst>
            <pc:docMk/>
            <pc:sldMk cId="3072075924" sldId="406"/>
            <ac:spMk id="41" creationId="{2C0AC177-3557-33E1-EA9D-CD593707F54A}"/>
          </ac:spMkLst>
        </pc:spChg>
        <pc:spChg chg="add del mod">
          <ac:chgData name="Kristyna Ferris" userId="86aeac9f-971e-413b-9f78-ace434bd0a60" providerId="ADAL" clId="{B6234C21-89CF-480C-B6E2-596C9B5CFE40}" dt="2025-08-16T09:01:47.855" v="1418" actId="478"/>
          <ac:spMkLst>
            <pc:docMk/>
            <pc:sldMk cId="3072075924" sldId="406"/>
            <ac:spMk id="42" creationId="{C5809E57-5310-1C4E-C7DC-E8920DBB0CEF}"/>
          </ac:spMkLst>
        </pc:spChg>
        <pc:picChg chg="add mod">
          <ac:chgData name="Kristyna Ferris" userId="86aeac9f-971e-413b-9f78-ace434bd0a60" providerId="ADAL" clId="{B6234C21-89CF-480C-B6E2-596C9B5CFE40}" dt="2025-08-16T08:17:29.992" v="863" actId="1076"/>
          <ac:picMkLst>
            <pc:docMk/>
            <pc:sldMk cId="3072075924" sldId="406"/>
            <ac:picMk id="3" creationId="{993743E1-7A18-D4FE-3B9E-A52FBC88B1D7}"/>
          </ac:picMkLst>
        </pc:picChg>
        <pc:picChg chg="del">
          <ac:chgData name="Kristyna Ferris" userId="86aeac9f-971e-413b-9f78-ace434bd0a60" providerId="ADAL" clId="{B6234C21-89CF-480C-B6E2-596C9B5CFE40}" dt="2025-08-16T08:08:07.414" v="758" actId="478"/>
          <ac:picMkLst>
            <pc:docMk/>
            <pc:sldMk cId="3072075924" sldId="406"/>
            <ac:picMk id="11" creationId="{A032B7A4-137D-F2C4-994C-DB903AED1C4E}"/>
          </ac:picMkLst>
        </pc:picChg>
        <pc:picChg chg="mod">
          <ac:chgData name="Kristyna Ferris" userId="86aeac9f-971e-413b-9f78-ace434bd0a60" providerId="ADAL" clId="{B6234C21-89CF-480C-B6E2-596C9B5CFE40}" dt="2025-08-16T08:46:38.733" v="1313" actId="1076"/>
          <ac:picMkLst>
            <pc:docMk/>
            <pc:sldMk cId="3072075924" sldId="406"/>
            <ac:picMk id="18" creationId="{562D0B83-2BBD-3FE7-A18D-133DC50F1880}"/>
          </ac:picMkLst>
        </pc:picChg>
        <pc:picChg chg="del mod">
          <ac:chgData name="Kristyna Ferris" userId="86aeac9f-971e-413b-9f78-ace434bd0a60" providerId="ADAL" clId="{B6234C21-89CF-480C-B6E2-596C9B5CFE40}" dt="2025-08-16T08:47:06.346" v="1324" actId="478"/>
          <ac:picMkLst>
            <pc:docMk/>
            <pc:sldMk cId="3072075924" sldId="406"/>
            <ac:picMk id="19" creationId="{36D32009-DD0A-8AE5-E06C-3C8CE9D9BEB8}"/>
          </ac:picMkLst>
        </pc:picChg>
        <pc:picChg chg="mod">
          <ac:chgData name="Kristyna Ferris" userId="86aeac9f-971e-413b-9f78-ace434bd0a60" providerId="ADAL" clId="{B6234C21-89CF-480C-B6E2-596C9B5CFE40}" dt="2025-08-16T08:39:25.264" v="1144" actId="1037"/>
          <ac:picMkLst>
            <pc:docMk/>
            <pc:sldMk cId="3072075924" sldId="406"/>
            <ac:picMk id="20" creationId="{1BB1EF82-EB3D-21F5-79B1-D3A0C8BAA237}"/>
          </ac:picMkLst>
        </pc:picChg>
        <pc:picChg chg="mod">
          <ac:chgData name="Kristyna Ferris" userId="86aeac9f-971e-413b-9f78-ace434bd0a60" providerId="ADAL" clId="{B6234C21-89CF-480C-B6E2-596C9B5CFE40}" dt="2025-08-16T08:38:30.525" v="1056" actId="14100"/>
          <ac:picMkLst>
            <pc:docMk/>
            <pc:sldMk cId="3072075924" sldId="406"/>
            <ac:picMk id="21" creationId="{6E06EC7C-6232-5A4C-7132-954918D2F819}"/>
          </ac:picMkLst>
        </pc:picChg>
        <pc:picChg chg="mod">
          <ac:chgData name="Kristyna Ferris" userId="86aeac9f-971e-413b-9f78-ace434bd0a60" providerId="ADAL" clId="{B6234C21-89CF-480C-B6E2-596C9B5CFE40}" dt="2025-08-16T08:39:01.554" v="1122" actId="1035"/>
          <ac:picMkLst>
            <pc:docMk/>
            <pc:sldMk cId="3072075924" sldId="406"/>
            <ac:picMk id="22" creationId="{63A36B19-D857-3D12-2413-1A72E4016B9C}"/>
          </ac:picMkLst>
        </pc:picChg>
        <pc:picChg chg="mod">
          <ac:chgData name="Kristyna Ferris" userId="86aeac9f-971e-413b-9f78-ace434bd0a60" providerId="ADAL" clId="{B6234C21-89CF-480C-B6E2-596C9B5CFE40}" dt="2025-08-16T09:03:16.959" v="1437" actId="1076"/>
          <ac:picMkLst>
            <pc:docMk/>
            <pc:sldMk cId="3072075924" sldId="406"/>
            <ac:picMk id="23" creationId="{D299563B-B39F-6C3E-F702-87BBF11214E9}"/>
          </ac:picMkLst>
        </pc:picChg>
        <pc:picChg chg="mod">
          <ac:chgData name="Kristyna Ferris" userId="86aeac9f-971e-413b-9f78-ace434bd0a60" providerId="ADAL" clId="{B6234C21-89CF-480C-B6E2-596C9B5CFE40}" dt="2025-08-16T08:39:10.306" v="1136" actId="14100"/>
          <ac:picMkLst>
            <pc:docMk/>
            <pc:sldMk cId="3072075924" sldId="406"/>
            <ac:picMk id="24" creationId="{B8D4641E-D0EA-0A78-81B5-0D516272996C}"/>
          </ac:picMkLst>
        </pc:picChg>
        <pc:picChg chg="mod">
          <ac:chgData name="Kristyna Ferris" userId="86aeac9f-971e-413b-9f78-ace434bd0a60" providerId="ADAL" clId="{B6234C21-89CF-480C-B6E2-596C9B5CFE40}" dt="2025-08-16T08:38:55.728" v="1098" actId="14100"/>
          <ac:picMkLst>
            <pc:docMk/>
            <pc:sldMk cId="3072075924" sldId="406"/>
            <ac:picMk id="25" creationId="{B5B2C342-F56B-923D-A1DF-85A3314CF5ED}"/>
          </ac:picMkLst>
        </pc:picChg>
        <pc:picChg chg="mod">
          <ac:chgData name="Kristyna Ferris" userId="86aeac9f-971e-413b-9f78-ace434bd0a60" providerId="ADAL" clId="{B6234C21-89CF-480C-B6E2-596C9B5CFE40}" dt="2025-08-16T08:39:42.248" v="1165" actId="14100"/>
          <ac:picMkLst>
            <pc:docMk/>
            <pc:sldMk cId="3072075924" sldId="406"/>
            <ac:picMk id="26" creationId="{34D950F0-3D6D-F72A-6E93-E881DD67EA81}"/>
          </ac:picMkLst>
        </pc:picChg>
        <pc:picChg chg="add mod">
          <ac:chgData name="Kristyna Ferris" userId="86aeac9f-971e-413b-9f78-ace434bd0a60" providerId="ADAL" clId="{B6234C21-89CF-480C-B6E2-596C9B5CFE40}" dt="2025-08-16T08:48:58.330" v="1363" actId="1076"/>
          <ac:picMkLst>
            <pc:docMk/>
            <pc:sldMk cId="3072075924" sldId="406"/>
            <ac:picMk id="35" creationId="{998FAD5E-6C75-F59E-24E6-A3ED0A9F4AB8}"/>
          </ac:picMkLst>
        </pc:picChg>
        <pc:picChg chg="add mod">
          <ac:chgData name="Kristyna Ferris" userId="86aeac9f-971e-413b-9f78-ace434bd0a60" providerId="ADAL" clId="{B6234C21-89CF-480C-B6E2-596C9B5CFE40}" dt="2025-08-16T08:49:09.125" v="1370" actId="1038"/>
          <ac:picMkLst>
            <pc:docMk/>
            <pc:sldMk cId="3072075924" sldId="406"/>
            <ac:picMk id="36" creationId="{F5DB0FF7-95A4-AAF7-7400-02012DF1347A}"/>
          </ac:picMkLst>
        </pc:picChg>
        <pc:picChg chg="add del mod">
          <ac:chgData name="Kristyna Ferris" userId="86aeac9f-971e-413b-9f78-ace434bd0a60" providerId="ADAL" clId="{B6234C21-89CF-480C-B6E2-596C9B5CFE40}" dt="2025-08-16T09:01:37.271" v="1415" actId="478"/>
          <ac:picMkLst>
            <pc:docMk/>
            <pc:sldMk cId="3072075924" sldId="406"/>
            <ac:picMk id="38" creationId="{D41BD0B1-9E91-0D65-93D6-1B5B28C75FA9}"/>
          </ac:picMkLst>
        </pc:picChg>
        <pc:picChg chg="add mod">
          <ac:chgData name="Kristyna Ferris" userId="86aeac9f-971e-413b-9f78-ace434bd0a60" providerId="ADAL" clId="{B6234C21-89CF-480C-B6E2-596C9B5CFE40}" dt="2025-08-16T09:03:06.475" v="1434" actId="1076"/>
          <ac:picMkLst>
            <pc:docMk/>
            <pc:sldMk cId="3072075924" sldId="406"/>
            <ac:picMk id="44" creationId="{3419B94A-BF44-A526-FAF0-97BCB7DDE68F}"/>
          </ac:picMkLst>
        </pc:picChg>
        <pc:picChg chg="add mod">
          <ac:chgData name="Kristyna Ferris" userId="86aeac9f-971e-413b-9f78-ace434bd0a60" providerId="ADAL" clId="{B6234C21-89CF-480C-B6E2-596C9B5CFE40}" dt="2025-08-16T09:03:21.264" v="1440" actId="1076"/>
          <ac:picMkLst>
            <pc:docMk/>
            <pc:sldMk cId="3072075924" sldId="406"/>
            <ac:picMk id="45" creationId="{624777FF-BC5E-AD36-0959-58A5C35C2CD9}"/>
          </ac:picMkLst>
        </pc:picChg>
        <pc:picChg chg="add del mod">
          <ac:chgData name="Kristyna Ferris" userId="86aeac9f-971e-413b-9f78-ace434bd0a60" providerId="ADAL" clId="{B6234C21-89CF-480C-B6E2-596C9B5CFE40}" dt="2025-08-16T08:57:02.291" v="1386" actId="478"/>
          <ac:picMkLst>
            <pc:docMk/>
            <pc:sldMk cId="3072075924" sldId="406"/>
            <ac:picMk id="1026" creationId="{8ECCFC76-B9F6-9694-E528-CBDAFFE8C4E8}"/>
          </ac:picMkLst>
        </pc:picChg>
      </pc:sldChg>
      <pc:sldChg chg="addSp delSp modSp add mod">
        <pc:chgData name="Kristyna Ferris" userId="86aeac9f-971e-413b-9f78-ace434bd0a60" providerId="ADAL" clId="{B6234C21-89CF-480C-B6E2-596C9B5CFE40}" dt="2025-08-16T09:10:27.686" v="2010"/>
        <pc:sldMkLst>
          <pc:docMk/>
          <pc:sldMk cId="2661157695" sldId="407"/>
        </pc:sldMkLst>
        <pc:spChg chg="mod">
          <ac:chgData name="Kristyna Ferris" userId="86aeac9f-971e-413b-9f78-ace434bd0a60" providerId="ADAL" clId="{B6234C21-89CF-480C-B6E2-596C9B5CFE40}" dt="2025-08-16T08:22:00.821" v="928" actId="20577"/>
          <ac:spMkLst>
            <pc:docMk/>
            <pc:sldMk cId="2661157695" sldId="407"/>
            <ac:spMk id="2" creationId="{ECFF8398-29CC-C63F-F6EE-2440CD0A7BC7}"/>
          </ac:spMkLst>
        </pc:spChg>
        <pc:spChg chg="add del mod">
          <ac:chgData name="Kristyna Ferris" userId="86aeac9f-971e-413b-9f78-ace434bd0a60" providerId="ADAL" clId="{B6234C21-89CF-480C-B6E2-596C9B5CFE40}" dt="2025-08-16T09:10:22.368" v="2009" actId="20577"/>
          <ac:spMkLst>
            <pc:docMk/>
            <pc:sldMk cId="2661157695" sldId="407"/>
            <ac:spMk id="9" creationId="{07774A55-E567-AAE5-F6CD-93EDF3A38F8E}"/>
          </ac:spMkLst>
        </pc:spChg>
        <pc:picChg chg="add mod">
          <ac:chgData name="Kristyna Ferris" userId="86aeac9f-971e-413b-9f78-ace434bd0a60" providerId="ADAL" clId="{B6234C21-89CF-480C-B6E2-596C9B5CFE40}" dt="2025-08-16T09:10:27.686" v="2010"/>
          <ac:picMkLst>
            <pc:docMk/>
            <pc:sldMk cId="2661157695" sldId="407"/>
            <ac:picMk id="3" creationId="{BFAD75AE-AAE9-3BB6-E579-2293D5206752}"/>
          </ac:picMkLst>
        </pc:picChg>
        <pc:picChg chg="del">
          <ac:chgData name="Kristyna Ferris" userId="86aeac9f-971e-413b-9f78-ace434bd0a60" providerId="ADAL" clId="{B6234C21-89CF-480C-B6E2-596C9B5CFE40}" dt="2025-08-16T08:22:02.765" v="929" actId="478"/>
          <ac:picMkLst>
            <pc:docMk/>
            <pc:sldMk cId="2661157695" sldId="407"/>
            <ac:picMk id="11" creationId="{2F35029D-CBF0-C008-6E26-F279A236D390}"/>
          </ac:picMkLst>
        </pc:picChg>
        <pc:picChg chg="add mod">
          <ac:chgData name="Kristyna Ferris" userId="86aeac9f-971e-413b-9f78-ace434bd0a60" providerId="ADAL" clId="{B6234C21-89CF-480C-B6E2-596C9B5CFE40}" dt="2025-08-16T09:08:36.953" v="1761" actId="1076"/>
          <ac:picMkLst>
            <pc:docMk/>
            <pc:sldMk cId="2661157695" sldId="407"/>
            <ac:picMk id="2050" creationId="{DA828A3B-07EB-B99E-BD23-8F5669A300C7}"/>
          </ac:picMkLst>
        </pc:picChg>
      </pc:sldChg>
      <pc:sldChg chg="addSp delSp modSp add mod">
        <pc:chgData name="Kristyna Ferris" userId="86aeac9f-971e-413b-9f78-ace434bd0a60" providerId="ADAL" clId="{B6234C21-89CF-480C-B6E2-596C9B5CFE40}" dt="2025-08-16T10:15:01.871" v="3023" actId="20577"/>
        <pc:sldMkLst>
          <pc:docMk/>
          <pc:sldMk cId="1109808523" sldId="408"/>
        </pc:sldMkLst>
        <pc:spChg chg="mod">
          <ac:chgData name="Kristyna Ferris" userId="86aeac9f-971e-413b-9f78-ace434bd0a60" providerId="ADAL" clId="{B6234C21-89CF-480C-B6E2-596C9B5CFE40}" dt="2025-08-16T10:15:01.871" v="3023" actId="20577"/>
          <ac:spMkLst>
            <pc:docMk/>
            <pc:sldMk cId="1109808523" sldId="408"/>
            <ac:spMk id="2" creationId="{B5092310-8189-7D57-9FF1-BAD04B711EA6}"/>
          </ac:spMkLst>
        </pc:spChg>
        <pc:spChg chg="del">
          <ac:chgData name="Kristyna Ferris" userId="86aeac9f-971e-413b-9f78-ace434bd0a60" providerId="ADAL" clId="{B6234C21-89CF-480C-B6E2-596C9B5CFE40}" dt="2025-08-16T09:55:46.564" v="2724" actId="478"/>
          <ac:spMkLst>
            <pc:docMk/>
            <pc:sldMk cId="1109808523" sldId="408"/>
            <ac:spMk id="9" creationId="{402E36A2-CC4C-E4AF-80DD-B035E71E778E}"/>
          </ac:spMkLst>
        </pc:spChg>
        <pc:picChg chg="del">
          <ac:chgData name="Kristyna Ferris" userId="86aeac9f-971e-413b-9f78-ace434bd0a60" providerId="ADAL" clId="{B6234C21-89CF-480C-B6E2-596C9B5CFE40}" dt="2025-08-16T09:55:17.193" v="2662" actId="478"/>
          <ac:picMkLst>
            <pc:docMk/>
            <pc:sldMk cId="1109808523" sldId="408"/>
            <ac:picMk id="11" creationId="{0D2139F7-5086-9980-3ABA-E31A2E301A53}"/>
          </ac:picMkLst>
        </pc:picChg>
        <pc:picChg chg="add mod">
          <ac:chgData name="Kristyna Ferris" userId="86aeac9f-971e-413b-9f78-ace434bd0a60" providerId="ADAL" clId="{B6234C21-89CF-480C-B6E2-596C9B5CFE40}" dt="2025-08-16T10:06:46.958" v="2859" actId="1076"/>
          <ac:picMkLst>
            <pc:docMk/>
            <pc:sldMk cId="1109808523" sldId="408"/>
            <ac:picMk id="7170" creationId="{4D54BDB2-B65D-A99C-0524-FABDC9CE929D}"/>
          </ac:picMkLst>
        </pc:picChg>
      </pc:sldChg>
      <pc:sldChg chg="new del">
        <pc:chgData name="Kristyna Ferris" userId="86aeac9f-971e-413b-9f78-ace434bd0a60" providerId="ADAL" clId="{B6234C21-89CF-480C-B6E2-596C9B5CFE40}" dt="2025-08-16T08:03:55.728" v="706" actId="2696"/>
        <pc:sldMkLst>
          <pc:docMk/>
          <pc:sldMk cId="890181735" sldId="409"/>
        </pc:sldMkLst>
      </pc:sldChg>
      <pc:sldChg chg="delSp modSp add mod">
        <pc:chgData name="Kristyna Ferris" userId="86aeac9f-971e-413b-9f78-ace434bd0a60" providerId="ADAL" clId="{B6234C21-89CF-480C-B6E2-596C9B5CFE40}" dt="2025-08-16T09:24:41.647" v="2249" actId="478"/>
        <pc:sldMkLst>
          <pc:docMk/>
          <pc:sldMk cId="1096399675" sldId="409"/>
        </pc:sldMkLst>
        <pc:spChg chg="mod">
          <ac:chgData name="Kristyna Ferris" userId="86aeac9f-971e-413b-9f78-ace434bd0a60" providerId="ADAL" clId="{B6234C21-89CF-480C-B6E2-596C9B5CFE40}" dt="2025-08-16T09:24:39.275" v="2248" actId="207"/>
          <ac:spMkLst>
            <pc:docMk/>
            <pc:sldMk cId="1096399675" sldId="409"/>
            <ac:spMk id="2" creationId="{EAD1BDB9-6595-E32C-55BA-9B2150066E2B}"/>
          </ac:spMkLst>
        </pc:spChg>
        <pc:spChg chg="del">
          <ac:chgData name="Kristyna Ferris" userId="86aeac9f-971e-413b-9f78-ace434bd0a60" providerId="ADAL" clId="{B6234C21-89CF-480C-B6E2-596C9B5CFE40}" dt="2025-08-16T09:24:41.647" v="2249" actId="478"/>
          <ac:spMkLst>
            <pc:docMk/>
            <pc:sldMk cId="1096399675" sldId="409"/>
            <ac:spMk id="67" creationId="{F02DCCC0-DAAC-AC82-0AEA-A57499CE0FE6}"/>
          </ac:spMkLst>
        </pc:spChg>
      </pc:sldChg>
      <pc:sldChg chg="add del ord">
        <pc:chgData name="Kristyna Ferris" userId="86aeac9f-971e-413b-9f78-ace434bd0a60" providerId="ADAL" clId="{B6234C21-89CF-480C-B6E2-596C9B5CFE40}" dt="2025-08-16T07:45:41.549" v="485" actId="47"/>
        <pc:sldMkLst>
          <pc:docMk/>
          <pc:sldMk cId="3149237817" sldId="409"/>
        </pc:sldMkLst>
      </pc:sldChg>
      <pc:sldChg chg="add del">
        <pc:chgData name="Kristyna Ferris" userId="86aeac9f-971e-413b-9f78-ace434bd0a60" providerId="ADAL" clId="{B6234C21-89CF-480C-B6E2-596C9B5CFE40}" dt="2025-08-16T09:30:05.229" v="2325" actId="47"/>
        <pc:sldMkLst>
          <pc:docMk/>
          <pc:sldMk cId="4127890956" sldId="410"/>
        </pc:sldMkLst>
      </pc:sldChg>
      <pc:sldChg chg="addSp delSp modSp add mod">
        <pc:chgData name="Kristyna Ferris" userId="86aeac9f-971e-413b-9f78-ace434bd0a60" providerId="ADAL" clId="{B6234C21-89CF-480C-B6E2-596C9B5CFE40}" dt="2025-08-16T09:23:58.696" v="2243" actId="1076"/>
        <pc:sldMkLst>
          <pc:docMk/>
          <pc:sldMk cId="3675838820" sldId="411"/>
        </pc:sldMkLst>
        <pc:spChg chg="mod">
          <ac:chgData name="Kristyna Ferris" userId="86aeac9f-971e-413b-9f78-ace434bd0a60" providerId="ADAL" clId="{B6234C21-89CF-480C-B6E2-596C9B5CFE40}" dt="2025-08-16T09:20:21.015" v="2230" actId="20577"/>
          <ac:spMkLst>
            <pc:docMk/>
            <pc:sldMk cId="3675838820" sldId="411"/>
            <ac:spMk id="2" creationId="{5521E688-E873-4CE3-1E70-7F4D71A66F63}"/>
          </ac:spMkLst>
        </pc:spChg>
        <pc:spChg chg="add">
          <ac:chgData name="Kristyna Ferris" userId="86aeac9f-971e-413b-9f78-ace434bd0a60" providerId="ADAL" clId="{B6234C21-89CF-480C-B6E2-596C9B5CFE40}" dt="2025-08-16T09:23:52.924" v="2241"/>
          <ac:spMkLst>
            <pc:docMk/>
            <pc:sldMk cId="3675838820" sldId="411"/>
            <ac:spMk id="3" creationId="{C7D27A7E-D8A3-A856-A893-1315F3E93107}"/>
          </ac:spMkLst>
        </pc:spChg>
        <pc:spChg chg="mod">
          <ac:chgData name="Kristyna Ferris" userId="86aeac9f-971e-413b-9f78-ace434bd0a60" providerId="ADAL" clId="{B6234C21-89CF-480C-B6E2-596C9B5CFE40}" dt="2025-08-16T09:20:07.823" v="2213" actId="20577"/>
          <ac:spMkLst>
            <pc:docMk/>
            <pc:sldMk cId="3675838820" sldId="411"/>
            <ac:spMk id="4" creationId="{DA8F7D7E-F76B-1D6D-945E-C1C3A2780C69}"/>
          </ac:spMkLst>
        </pc:spChg>
        <pc:spChg chg="mod">
          <ac:chgData name="Kristyna Ferris" userId="86aeac9f-971e-413b-9f78-ace434bd0a60" providerId="ADAL" clId="{B6234C21-89CF-480C-B6E2-596C9B5CFE40}" dt="2025-08-16T09:21:10.441" v="2240" actId="14100"/>
          <ac:spMkLst>
            <pc:docMk/>
            <pc:sldMk cId="3675838820" sldId="411"/>
            <ac:spMk id="6" creationId="{53D9CABE-D74D-C6FA-F9EA-2C4C683ABBAF}"/>
          </ac:spMkLst>
        </pc:spChg>
        <pc:picChg chg="add mod">
          <ac:chgData name="Kristyna Ferris" userId="86aeac9f-971e-413b-9f78-ace434bd0a60" providerId="ADAL" clId="{B6234C21-89CF-480C-B6E2-596C9B5CFE40}" dt="2025-08-16T09:23:58.696" v="2243" actId="1076"/>
          <ac:picMkLst>
            <pc:docMk/>
            <pc:sldMk cId="3675838820" sldId="411"/>
            <ac:picMk id="5" creationId="{42583B50-E489-7F5D-7559-E1D36D9A3A5D}"/>
          </ac:picMkLst>
        </pc:picChg>
        <pc:picChg chg="del">
          <ac:chgData name="Kristyna Ferris" userId="86aeac9f-971e-413b-9f78-ace434bd0a60" providerId="ADAL" clId="{B6234C21-89CF-480C-B6E2-596C9B5CFE40}" dt="2025-08-16T09:20:11.147" v="2214" actId="478"/>
          <ac:picMkLst>
            <pc:docMk/>
            <pc:sldMk cId="3675838820" sldId="411"/>
            <ac:picMk id="3074" creationId="{67EA6BAE-1404-DE14-1A3A-4BB00629243C}"/>
          </ac:picMkLst>
        </pc:picChg>
      </pc:sldChg>
      <pc:sldChg chg="addSp delSp modSp add mod">
        <pc:chgData name="Kristyna Ferris" userId="86aeac9f-971e-413b-9f78-ace434bd0a60" providerId="ADAL" clId="{B6234C21-89CF-480C-B6E2-596C9B5CFE40}" dt="2025-08-16T09:45:16.639" v="2535" actId="20577"/>
        <pc:sldMkLst>
          <pc:docMk/>
          <pc:sldMk cId="154028234" sldId="412"/>
        </pc:sldMkLst>
        <pc:spChg chg="mod">
          <ac:chgData name="Kristyna Ferris" userId="86aeac9f-971e-413b-9f78-ace434bd0a60" providerId="ADAL" clId="{B6234C21-89CF-480C-B6E2-596C9B5CFE40}" dt="2025-08-16T09:29:59.029" v="2324" actId="20577"/>
          <ac:spMkLst>
            <pc:docMk/>
            <pc:sldMk cId="154028234" sldId="412"/>
            <ac:spMk id="2" creationId="{E43ECF41-224C-3A9A-41FA-19198ACE8C4B}"/>
          </ac:spMkLst>
        </pc:spChg>
        <pc:spChg chg="mod">
          <ac:chgData name="Kristyna Ferris" userId="86aeac9f-971e-413b-9f78-ace434bd0a60" providerId="ADAL" clId="{B6234C21-89CF-480C-B6E2-596C9B5CFE40}" dt="2025-08-16T09:25:27.145" v="2280" actId="20577"/>
          <ac:spMkLst>
            <pc:docMk/>
            <pc:sldMk cId="154028234" sldId="412"/>
            <ac:spMk id="4" creationId="{01156F5A-33F6-27A5-AB93-824E5F051C66}"/>
          </ac:spMkLst>
        </pc:spChg>
        <pc:spChg chg="mod">
          <ac:chgData name="Kristyna Ferris" userId="86aeac9f-971e-413b-9f78-ace434bd0a60" providerId="ADAL" clId="{B6234C21-89CF-480C-B6E2-596C9B5CFE40}" dt="2025-08-16T09:45:16.639" v="2535" actId="20577"/>
          <ac:spMkLst>
            <pc:docMk/>
            <pc:sldMk cId="154028234" sldId="412"/>
            <ac:spMk id="6" creationId="{C65EF8CD-7F65-1AB4-A4C5-AA5900922CD6}"/>
          </ac:spMkLst>
        </pc:spChg>
        <pc:picChg chg="del mod">
          <ac:chgData name="Kristyna Ferris" userId="86aeac9f-971e-413b-9f78-ace434bd0a60" providerId="ADAL" clId="{B6234C21-89CF-480C-B6E2-596C9B5CFE40}" dt="2025-08-16T09:26:20.740" v="2294" actId="478"/>
          <ac:picMkLst>
            <pc:docMk/>
            <pc:sldMk cId="154028234" sldId="412"/>
            <ac:picMk id="5" creationId="{3FA97291-FC26-40D7-5854-1A3065F7ED59}"/>
          </ac:picMkLst>
        </pc:picChg>
        <pc:picChg chg="add del mod">
          <ac:chgData name="Kristyna Ferris" userId="86aeac9f-971e-413b-9f78-ace434bd0a60" providerId="ADAL" clId="{B6234C21-89CF-480C-B6E2-596C9B5CFE40}" dt="2025-08-16T09:29:09.447" v="2297" actId="478"/>
          <ac:picMkLst>
            <pc:docMk/>
            <pc:sldMk cId="154028234" sldId="412"/>
            <ac:picMk id="5122" creationId="{7FF2D9B4-30AE-97D8-046B-744BBD95E6F3}"/>
          </ac:picMkLst>
        </pc:picChg>
        <pc:picChg chg="add mod">
          <ac:chgData name="Kristyna Ferris" userId="86aeac9f-971e-413b-9f78-ace434bd0a60" providerId="ADAL" clId="{B6234C21-89CF-480C-B6E2-596C9B5CFE40}" dt="2025-08-16T09:29:47.837" v="2303" actId="1076"/>
          <ac:picMkLst>
            <pc:docMk/>
            <pc:sldMk cId="154028234" sldId="412"/>
            <ac:picMk id="5124" creationId="{FB41A2FD-ABBA-B110-7E1E-04F34E8FFEBF}"/>
          </ac:picMkLst>
        </pc:picChg>
      </pc:sldChg>
      <pc:sldChg chg="addSp delSp modSp add mod ord">
        <pc:chgData name="Kristyna Ferris" userId="86aeac9f-971e-413b-9f78-ace434bd0a60" providerId="ADAL" clId="{B6234C21-89CF-480C-B6E2-596C9B5CFE40}" dt="2025-08-16T09:48:49.918" v="2656" actId="403"/>
        <pc:sldMkLst>
          <pc:docMk/>
          <pc:sldMk cId="947333024" sldId="413"/>
        </pc:sldMkLst>
        <pc:spChg chg="mod">
          <ac:chgData name="Kristyna Ferris" userId="86aeac9f-971e-413b-9f78-ace434bd0a60" providerId="ADAL" clId="{B6234C21-89CF-480C-B6E2-596C9B5CFE40}" dt="2025-08-16T09:47:07.820" v="2623" actId="20577"/>
          <ac:spMkLst>
            <pc:docMk/>
            <pc:sldMk cId="947333024" sldId="413"/>
            <ac:spMk id="2" creationId="{537C8C54-4EB5-D739-A23E-0FFCCD3161B0}"/>
          </ac:spMkLst>
        </pc:spChg>
        <pc:spChg chg="add mod">
          <ac:chgData name="Kristyna Ferris" userId="86aeac9f-971e-413b-9f78-ace434bd0a60" providerId="ADAL" clId="{B6234C21-89CF-480C-B6E2-596C9B5CFE40}" dt="2025-08-16T09:48:46.025" v="2655" actId="403"/>
          <ac:spMkLst>
            <pc:docMk/>
            <pc:sldMk cId="947333024" sldId="413"/>
            <ac:spMk id="5" creationId="{75915874-61BB-AA59-E428-8AF2820E98F3}"/>
          </ac:spMkLst>
        </pc:spChg>
        <pc:spChg chg="add mod">
          <ac:chgData name="Kristyna Ferris" userId="86aeac9f-971e-413b-9f78-ace434bd0a60" providerId="ADAL" clId="{B6234C21-89CF-480C-B6E2-596C9B5CFE40}" dt="2025-08-16T09:48:49.918" v="2656" actId="403"/>
          <ac:spMkLst>
            <pc:docMk/>
            <pc:sldMk cId="947333024" sldId="413"/>
            <ac:spMk id="6" creationId="{16D75E18-C3E9-6468-4F4D-DCD2F7D54F8E}"/>
          </ac:spMkLst>
        </pc:spChg>
        <pc:spChg chg="del mod">
          <ac:chgData name="Kristyna Ferris" userId="86aeac9f-971e-413b-9f78-ace434bd0a60" providerId="ADAL" clId="{B6234C21-89CF-480C-B6E2-596C9B5CFE40}" dt="2025-08-16T09:48:15.185" v="2648" actId="478"/>
          <ac:spMkLst>
            <pc:docMk/>
            <pc:sldMk cId="947333024" sldId="413"/>
            <ac:spMk id="9" creationId="{2B752C3E-3810-E464-D20C-E3157654B9D6}"/>
          </ac:spMkLst>
        </pc:spChg>
        <pc:picChg chg="del">
          <ac:chgData name="Kristyna Ferris" userId="86aeac9f-971e-413b-9f78-ace434bd0a60" providerId="ADAL" clId="{B6234C21-89CF-480C-B6E2-596C9B5CFE40}" dt="2025-08-16T09:45:25.662" v="2536" actId="478"/>
          <ac:picMkLst>
            <pc:docMk/>
            <pc:sldMk cId="947333024" sldId="413"/>
            <ac:picMk id="3" creationId="{D81DEF3F-3A70-9A37-DA34-FF3DA1540607}"/>
          </ac:picMkLst>
        </pc:picChg>
        <pc:picChg chg="add mod">
          <ac:chgData name="Kristyna Ferris" userId="86aeac9f-971e-413b-9f78-ace434bd0a60" providerId="ADAL" clId="{B6234C21-89CF-480C-B6E2-596C9B5CFE40}" dt="2025-08-16T09:45:25.993" v="2537"/>
          <ac:picMkLst>
            <pc:docMk/>
            <pc:sldMk cId="947333024" sldId="413"/>
            <ac:picMk id="4" creationId="{4B85E63E-0313-878A-7AC2-CA43670E7F1D}"/>
          </ac:picMkLst>
        </pc:picChg>
        <pc:picChg chg="del">
          <ac:chgData name="Kristyna Ferris" userId="86aeac9f-971e-413b-9f78-ace434bd0a60" providerId="ADAL" clId="{B6234C21-89CF-480C-B6E2-596C9B5CFE40}" dt="2025-08-16T09:46:21.076" v="2566" actId="478"/>
          <ac:picMkLst>
            <pc:docMk/>
            <pc:sldMk cId="947333024" sldId="413"/>
            <ac:picMk id="2050" creationId="{F2691D4B-D482-4B9E-92FD-D92B2649BEE0}"/>
          </ac:picMkLst>
        </pc:picChg>
        <pc:picChg chg="add del mod">
          <ac:chgData name="Kristyna Ferris" userId="86aeac9f-971e-413b-9f78-ace434bd0a60" providerId="ADAL" clId="{B6234C21-89CF-480C-B6E2-596C9B5CFE40}" dt="2025-08-16T09:48:01.624" v="2644" actId="478"/>
          <ac:picMkLst>
            <pc:docMk/>
            <pc:sldMk cId="947333024" sldId="413"/>
            <ac:picMk id="6146" creationId="{63D0F334-5074-9214-2280-C4E9C123195C}"/>
          </ac:picMkLst>
        </pc:picChg>
        <pc:picChg chg="add mod">
          <ac:chgData name="Kristyna Ferris" userId="86aeac9f-971e-413b-9f78-ace434bd0a60" providerId="ADAL" clId="{B6234C21-89CF-480C-B6E2-596C9B5CFE40}" dt="2025-08-16T09:48:22.689" v="2652" actId="1076"/>
          <ac:picMkLst>
            <pc:docMk/>
            <pc:sldMk cId="947333024" sldId="413"/>
            <ac:picMk id="6148" creationId="{F66EC3A8-B17A-85C2-D4E8-7C6B6A39A8CC}"/>
          </ac:picMkLst>
        </pc:picChg>
      </pc:sldChg>
      <pc:sldChg chg="modSp add del mod">
        <pc:chgData name="Kristyna Ferris" userId="86aeac9f-971e-413b-9f78-ace434bd0a60" providerId="ADAL" clId="{B6234C21-89CF-480C-B6E2-596C9B5CFE40}" dt="2025-08-16T09:59:03.394" v="2789" actId="47"/>
        <pc:sldMkLst>
          <pc:docMk/>
          <pc:sldMk cId="1083670522" sldId="414"/>
        </pc:sldMkLst>
        <pc:spChg chg="mod">
          <ac:chgData name="Kristyna Ferris" userId="86aeac9f-971e-413b-9f78-ace434bd0a60" providerId="ADAL" clId="{B6234C21-89CF-480C-B6E2-596C9B5CFE40}" dt="2025-08-16T09:58:52.238" v="2788" actId="20577"/>
          <ac:spMkLst>
            <pc:docMk/>
            <pc:sldMk cId="1083670522" sldId="414"/>
            <ac:spMk id="4" creationId="{9D5F37E9-097C-107B-0B07-5B2186A86E8F}"/>
          </ac:spMkLst>
        </pc:spChg>
      </pc:sldChg>
      <pc:sldChg chg="addSp delSp modSp add">
        <pc:chgData name="Kristyna Ferris" userId="86aeac9f-971e-413b-9f78-ace434bd0a60" providerId="ADAL" clId="{B6234C21-89CF-480C-B6E2-596C9B5CFE40}" dt="2025-08-16T10:15:05.247" v="3024"/>
        <pc:sldMkLst>
          <pc:docMk/>
          <pc:sldMk cId="3313276984" sldId="414"/>
        </pc:sldMkLst>
        <pc:spChg chg="mod">
          <ac:chgData name="Kristyna Ferris" userId="86aeac9f-971e-413b-9f78-ace434bd0a60" providerId="ADAL" clId="{B6234C21-89CF-480C-B6E2-596C9B5CFE40}" dt="2025-08-16T10:15:05.247" v="3024"/>
          <ac:spMkLst>
            <pc:docMk/>
            <pc:sldMk cId="3313276984" sldId="414"/>
            <ac:spMk id="2" creationId="{B360AA04-1755-4E13-8AA8-2D3B42D81FC2}"/>
          </ac:spMkLst>
        </pc:spChg>
        <pc:picChg chg="del">
          <ac:chgData name="Kristyna Ferris" userId="86aeac9f-971e-413b-9f78-ace434bd0a60" providerId="ADAL" clId="{B6234C21-89CF-480C-B6E2-596C9B5CFE40}" dt="2025-08-16T10:08:07.362" v="2861" actId="478"/>
          <ac:picMkLst>
            <pc:docMk/>
            <pc:sldMk cId="3313276984" sldId="414"/>
            <ac:picMk id="7170" creationId="{F9D5C1D8-8441-B6F2-E36A-75C427C30E61}"/>
          </ac:picMkLst>
        </pc:picChg>
        <pc:picChg chg="add mod">
          <ac:chgData name="Kristyna Ferris" userId="86aeac9f-971e-413b-9f78-ace434bd0a60" providerId="ADAL" clId="{B6234C21-89CF-480C-B6E2-596C9B5CFE40}" dt="2025-08-16T10:08:12.184" v="2864" actId="1076"/>
          <ac:picMkLst>
            <pc:docMk/>
            <pc:sldMk cId="3313276984" sldId="414"/>
            <ac:picMk id="8194" creationId="{2B6EEE69-10A9-CC24-0DD8-422CD72867BE}"/>
          </ac:picMkLst>
        </pc:picChg>
      </pc:sldChg>
      <pc:sldMasterChg chg="modTransition modSldLayout">
        <pc:chgData name="Kristyna Ferris" userId="86aeac9f-971e-413b-9f78-ace434bd0a60" providerId="ADAL" clId="{B6234C21-89CF-480C-B6E2-596C9B5CFE40}" dt="2025-08-16T01:40:11.020" v="136" actId="478"/>
        <pc:sldMasterMkLst>
          <pc:docMk/>
          <pc:sldMasterMk cId="3948964604" sldId="2147483689"/>
        </pc:sldMasterMkLst>
        <pc:sldLayoutChg chg="delSp modSp mod">
          <pc:chgData name="Kristyna Ferris" userId="86aeac9f-971e-413b-9f78-ace434bd0a60" providerId="ADAL" clId="{B6234C21-89CF-480C-B6E2-596C9B5CFE40}" dt="2025-08-16T01:39:32.771" v="120" actId="478"/>
          <pc:sldLayoutMkLst>
            <pc:docMk/>
            <pc:sldMasterMk cId="3948964604" sldId="2147483689"/>
            <pc:sldLayoutMk cId="2023204882" sldId="2147483653"/>
          </pc:sldLayoutMkLst>
          <pc:spChg chg="del mod">
            <ac:chgData name="Kristyna Ferris" userId="86aeac9f-971e-413b-9f78-ace434bd0a60" providerId="ADAL" clId="{B6234C21-89CF-480C-B6E2-596C9B5CFE40}" dt="2025-08-16T01:39:32.771" v="120" actId="478"/>
            <ac:spMkLst>
              <pc:docMk/>
              <pc:sldMasterMk cId="3948964604" sldId="2147483689"/>
              <pc:sldLayoutMk cId="2023204882" sldId="2147483653"/>
              <ac:spMk id="29" creationId="{6FE372C5-E2D7-8490-6CE6-90F07CA8C3E4}"/>
            </ac:spMkLst>
          </pc:spChg>
          <pc:spChg chg="del mod">
            <ac:chgData name="Kristyna Ferris" userId="86aeac9f-971e-413b-9f78-ace434bd0a60" providerId="ADAL" clId="{B6234C21-89CF-480C-B6E2-596C9B5CFE40}" dt="2025-08-16T01:39:28.129" v="118" actId="478"/>
            <ac:spMkLst>
              <pc:docMk/>
              <pc:sldMasterMk cId="3948964604" sldId="2147483689"/>
              <pc:sldLayoutMk cId="2023204882" sldId="2147483653"/>
              <ac:spMk id="30" creationId="{3D739E55-CDA1-936E-36EE-ED9B59457300}"/>
            </ac:spMkLst>
          </pc:spChg>
          <pc:spChg chg="del mod">
            <ac:chgData name="Kristyna Ferris" userId="86aeac9f-971e-413b-9f78-ace434bd0a60" providerId="ADAL" clId="{B6234C21-89CF-480C-B6E2-596C9B5CFE40}" dt="2025-08-16T01:39:26.384" v="116" actId="478"/>
            <ac:spMkLst>
              <pc:docMk/>
              <pc:sldMasterMk cId="3948964604" sldId="2147483689"/>
              <pc:sldLayoutMk cId="2023204882" sldId="2147483653"/>
              <ac:spMk id="32" creationId="{AB39DCC3-3771-BB0B-7BC1-7858610FE6EE}"/>
            </ac:spMkLst>
          </pc:spChg>
          <pc:picChg chg="del">
            <ac:chgData name="Kristyna Ferris" userId="86aeac9f-971e-413b-9f78-ace434bd0a60" providerId="ADAL" clId="{B6234C21-89CF-480C-B6E2-596C9B5CFE40}" dt="2025-08-16T01:39:21.845" v="113" actId="478"/>
            <ac:picMkLst>
              <pc:docMk/>
              <pc:sldMasterMk cId="3948964604" sldId="2147483689"/>
              <pc:sldLayoutMk cId="2023204882" sldId="2147483653"/>
              <ac:picMk id="31" creationId="{E06591BB-B3D8-528F-3FD3-A4F822E9D3F3}"/>
            </ac:picMkLst>
          </pc:picChg>
        </pc:sldLayoutChg>
        <pc:sldLayoutChg chg="delSp mod">
          <pc:chgData name="Kristyna Ferris" userId="86aeac9f-971e-413b-9f78-ace434bd0a60" providerId="ADAL" clId="{B6234C21-89CF-480C-B6E2-596C9B5CFE40}" dt="2025-08-16T01:40:04.820" v="131" actId="478"/>
          <pc:sldLayoutMkLst>
            <pc:docMk/>
            <pc:sldMasterMk cId="3948964604" sldId="2147483689"/>
            <pc:sldLayoutMk cId="2519919362" sldId="2147483674"/>
          </pc:sldLayoutMkLst>
          <pc:spChg chg="del">
            <ac:chgData name="Kristyna Ferris" userId="86aeac9f-971e-413b-9f78-ace434bd0a60" providerId="ADAL" clId="{B6234C21-89CF-480C-B6E2-596C9B5CFE40}" dt="2025-08-16T01:40:04.820" v="131" actId="478"/>
            <ac:spMkLst>
              <pc:docMk/>
              <pc:sldMasterMk cId="3948964604" sldId="2147483689"/>
              <pc:sldLayoutMk cId="2519919362" sldId="2147483674"/>
              <ac:spMk id="7" creationId="{D621CCE6-3AB2-EE78-BD28-056794B446AB}"/>
            </ac:spMkLst>
          </pc:spChg>
          <pc:picChg chg="del">
            <ac:chgData name="Kristyna Ferris" userId="86aeac9f-971e-413b-9f78-ace434bd0a60" providerId="ADAL" clId="{B6234C21-89CF-480C-B6E2-596C9B5CFE40}" dt="2025-08-16T01:40:02.928" v="130" actId="478"/>
            <ac:picMkLst>
              <pc:docMk/>
              <pc:sldMasterMk cId="3948964604" sldId="2147483689"/>
              <pc:sldLayoutMk cId="2519919362" sldId="2147483674"/>
              <ac:picMk id="18" creationId="{69BBD459-1C0D-AEC2-6EAB-6FE0EB31CE9D}"/>
            </ac:picMkLst>
          </pc:picChg>
        </pc:sldLayoutChg>
        <pc:sldLayoutChg chg="delSp mod">
          <pc:chgData name="Kristyna Ferris" userId="86aeac9f-971e-413b-9f78-ace434bd0a60" providerId="ADAL" clId="{B6234C21-89CF-480C-B6E2-596C9B5CFE40}" dt="2025-08-16T01:39:46.213" v="124" actId="478"/>
          <pc:sldLayoutMkLst>
            <pc:docMk/>
            <pc:sldMasterMk cId="3948964604" sldId="2147483689"/>
            <pc:sldLayoutMk cId="2036837730" sldId="2147483678"/>
          </pc:sldLayoutMkLst>
          <pc:spChg chg="del">
            <ac:chgData name="Kristyna Ferris" userId="86aeac9f-971e-413b-9f78-ace434bd0a60" providerId="ADAL" clId="{B6234C21-89CF-480C-B6E2-596C9B5CFE40}" dt="2025-08-16T01:39:46.213" v="124" actId="478"/>
            <ac:spMkLst>
              <pc:docMk/>
              <pc:sldMasterMk cId="3948964604" sldId="2147483689"/>
              <pc:sldLayoutMk cId="2036837730" sldId="2147483678"/>
              <ac:spMk id="7" creationId="{5A507428-CA05-067B-1CD3-11F25B16828E}"/>
            </ac:spMkLst>
          </pc:spChg>
          <pc:spChg chg="del">
            <ac:chgData name="Kristyna Ferris" userId="86aeac9f-971e-413b-9f78-ace434bd0a60" providerId="ADAL" clId="{B6234C21-89CF-480C-B6E2-596C9B5CFE40}" dt="2025-08-16T01:39:42.366" v="122" actId="478"/>
            <ac:spMkLst>
              <pc:docMk/>
              <pc:sldMasterMk cId="3948964604" sldId="2147483689"/>
              <pc:sldLayoutMk cId="2036837730" sldId="2147483678"/>
              <ac:spMk id="8" creationId="{AA34D7F5-E241-2EB3-EEBF-995598BFF228}"/>
            </ac:spMkLst>
          </pc:spChg>
          <pc:picChg chg="del">
            <ac:chgData name="Kristyna Ferris" userId="86aeac9f-971e-413b-9f78-ace434bd0a60" providerId="ADAL" clId="{B6234C21-89CF-480C-B6E2-596C9B5CFE40}" dt="2025-08-16T01:39:43.778" v="123" actId="478"/>
            <ac:picMkLst>
              <pc:docMk/>
              <pc:sldMasterMk cId="3948964604" sldId="2147483689"/>
              <pc:sldLayoutMk cId="2036837730" sldId="2147483678"/>
              <ac:picMk id="11" creationId="{D8D19A83-1DDF-6DDE-568E-31506B49C240}"/>
            </ac:picMkLst>
          </pc:picChg>
          <pc:picChg chg="del">
            <ac:chgData name="Kristyna Ferris" userId="86aeac9f-971e-413b-9f78-ace434bd0a60" providerId="ADAL" clId="{B6234C21-89CF-480C-B6E2-596C9B5CFE40}" dt="2025-08-16T01:39:39.486" v="121" actId="478"/>
            <ac:picMkLst>
              <pc:docMk/>
              <pc:sldMasterMk cId="3948964604" sldId="2147483689"/>
              <pc:sldLayoutMk cId="2036837730" sldId="2147483678"/>
              <ac:picMk id="31" creationId="{E06591BB-B3D8-528F-3FD3-A4F822E9D3F3}"/>
            </ac:picMkLst>
          </pc:picChg>
        </pc:sldLayoutChg>
        <pc:sldLayoutChg chg="delSp modSp mod">
          <pc:chgData name="Kristyna Ferris" userId="86aeac9f-971e-413b-9f78-ace434bd0a60" providerId="ADAL" clId="{B6234C21-89CF-480C-B6E2-596C9B5CFE40}" dt="2025-08-16T01:40:11.020" v="136" actId="478"/>
          <pc:sldLayoutMkLst>
            <pc:docMk/>
            <pc:sldMasterMk cId="3948964604" sldId="2147483689"/>
            <pc:sldLayoutMk cId="1066868563" sldId="2147483684"/>
          </pc:sldLayoutMkLst>
          <pc:spChg chg="del">
            <ac:chgData name="Kristyna Ferris" userId="86aeac9f-971e-413b-9f78-ace434bd0a60" providerId="ADAL" clId="{B6234C21-89CF-480C-B6E2-596C9B5CFE40}" dt="2025-08-16T01:40:08.525" v="132" actId="478"/>
            <ac:spMkLst>
              <pc:docMk/>
              <pc:sldMasterMk cId="3948964604" sldId="2147483689"/>
              <pc:sldLayoutMk cId="1066868563" sldId="2147483684"/>
              <ac:spMk id="7" creationId="{D621CCE6-3AB2-EE78-BD28-056794B446AB}"/>
            </ac:spMkLst>
          </pc:spChg>
          <pc:picChg chg="del mod">
            <ac:chgData name="Kristyna Ferris" userId="86aeac9f-971e-413b-9f78-ace434bd0a60" providerId="ADAL" clId="{B6234C21-89CF-480C-B6E2-596C9B5CFE40}" dt="2025-08-16T01:40:11.020" v="136" actId="478"/>
            <ac:picMkLst>
              <pc:docMk/>
              <pc:sldMasterMk cId="3948964604" sldId="2147483689"/>
              <pc:sldLayoutMk cId="1066868563" sldId="2147483684"/>
              <ac:picMk id="17" creationId="{A85AB3D4-A981-D817-28D7-E6D75B2B3922}"/>
            </ac:picMkLst>
          </pc:picChg>
          <pc:picChg chg="del mod">
            <ac:chgData name="Kristyna Ferris" userId="86aeac9f-971e-413b-9f78-ace434bd0a60" providerId="ADAL" clId="{B6234C21-89CF-480C-B6E2-596C9B5CFE40}" dt="2025-08-16T01:40:09.994" v="134" actId="478"/>
            <ac:picMkLst>
              <pc:docMk/>
              <pc:sldMasterMk cId="3948964604" sldId="2147483689"/>
              <pc:sldLayoutMk cId="1066868563" sldId="2147483684"/>
              <ac:picMk id="18" creationId="{69BBD459-1C0D-AEC2-6EAB-6FE0EB31CE9D}"/>
            </ac:picMkLst>
          </pc:picChg>
        </pc:sldLayoutChg>
        <pc:sldLayoutChg chg="delSp modSp mod">
          <pc:chgData name="Kristyna Ferris" userId="86aeac9f-971e-413b-9f78-ace434bd0a60" providerId="ADAL" clId="{B6234C21-89CF-480C-B6E2-596C9B5CFE40}" dt="2025-08-16T01:39:54.283" v="129" actId="478"/>
          <pc:sldLayoutMkLst>
            <pc:docMk/>
            <pc:sldMasterMk cId="3948964604" sldId="2147483689"/>
            <pc:sldLayoutMk cId="2767588184" sldId="2147483685"/>
          </pc:sldLayoutMkLst>
          <pc:spChg chg="del mod">
            <ac:chgData name="Kristyna Ferris" userId="86aeac9f-971e-413b-9f78-ace434bd0a60" providerId="ADAL" clId="{B6234C21-89CF-480C-B6E2-596C9B5CFE40}" dt="2025-08-16T01:39:53.059" v="128" actId="478"/>
            <ac:spMkLst>
              <pc:docMk/>
              <pc:sldMasterMk cId="3948964604" sldId="2147483689"/>
              <pc:sldLayoutMk cId="2767588184" sldId="2147483685"/>
              <ac:spMk id="8" creationId="{AA34D7F5-E241-2EB3-EEBF-995598BFF228}"/>
            </ac:spMkLst>
          </pc:spChg>
          <pc:picChg chg="del">
            <ac:chgData name="Kristyna Ferris" userId="86aeac9f-971e-413b-9f78-ace434bd0a60" providerId="ADAL" clId="{B6234C21-89CF-480C-B6E2-596C9B5CFE40}" dt="2025-08-16T01:39:54.283" v="129" actId="478"/>
            <ac:picMkLst>
              <pc:docMk/>
              <pc:sldMasterMk cId="3948964604" sldId="2147483689"/>
              <pc:sldLayoutMk cId="2767588184" sldId="2147483685"/>
              <ac:picMk id="11" creationId="{D8D19A83-1DDF-6DDE-568E-31506B49C240}"/>
            </ac:picMkLst>
          </pc:picChg>
          <pc:picChg chg="del mod">
            <ac:chgData name="Kristyna Ferris" userId="86aeac9f-971e-413b-9f78-ace434bd0a60" providerId="ADAL" clId="{B6234C21-89CF-480C-B6E2-596C9B5CFE40}" dt="2025-08-16T01:39:52.198" v="126" actId="478"/>
            <ac:picMkLst>
              <pc:docMk/>
              <pc:sldMasterMk cId="3948964604" sldId="2147483689"/>
              <pc:sldLayoutMk cId="2767588184" sldId="2147483685"/>
              <ac:picMk id="31" creationId="{E06591BB-B3D8-528F-3FD3-A4F822E9D3F3}"/>
            </ac:picMkLst>
          </pc:picChg>
        </pc:sldLayoutChg>
        <pc:sldLayoutChg chg="delSp modSp mod">
          <pc:chgData name="Kristyna Ferris" userId="86aeac9f-971e-413b-9f78-ace434bd0a60" providerId="ADAL" clId="{B6234C21-89CF-480C-B6E2-596C9B5CFE40}" dt="2025-08-16T01:39:16.613" v="112" actId="478"/>
          <pc:sldLayoutMkLst>
            <pc:docMk/>
            <pc:sldMasterMk cId="3948964604" sldId="2147483689"/>
            <pc:sldLayoutMk cId="2071904451" sldId="2147483686"/>
          </pc:sldLayoutMkLst>
          <pc:spChg chg="mod">
            <ac:chgData name="Kristyna Ferris" userId="86aeac9f-971e-413b-9f78-ace434bd0a60" providerId="ADAL" clId="{B6234C21-89CF-480C-B6E2-596C9B5CFE40}" dt="2025-08-16T01:39:15.513" v="111" actId="6549"/>
            <ac:spMkLst>
              <pc:docMk/>
              <pc:sldMasterMk cId="3948964604" sldId="2147483689"/>
              <pc:sldLayoutMk cId="2071904451" sldId="2147483686"/>
              <ac:spMk id="4" creationId="{7893F2CA-7CEB-500D-6636-67665110625B}"/>
            </ac:spMkLst>
          </pc:spChg>
          <pc:spChg chg="del">
            <ac:chgData name="Kristyna Ferris" userId="86aeac9f-971e-413b-9f78-ace434bd0a60" providerId="ADAL" clId="{B6234C21-89CF-480C-B6E2-596C9B5CFE40}" dt="2025-08-16T01:39:16.613" v="112" actId="478"/>
            <ac:spMkLst>
              <pc:docMk/>
              <pc:sldMasterMk cId="3948964604" sldId="2147483689"/>
              <pc:sldLayoutMk cId="2071904451" sldId="2147483686"/>
              <ac:spMk id="6" creationId="{F5211B5C-80D4-8DA1-4172-2C7181D679E5}"/>
            </ac:spMkLst>
          </pc:spChg>
          <pc:picChg chg="del">
            <ac:chgData name="Kristyna Ferris" userId="86aeac9f-971e-413b-9f78-ace434bd0a60" providerId="ADAL" clId="{B6234C21-89CF-480C-B6E2-596C9B5CFE40}" dt="2025-08-16T01:39:14.073" v="110" actId="478"/>
            <ac:picMkLst>
              <pc:docMk/>
              <pc:sldMasterMk cId="3948964604" sldId="2147483689"/>
              <pc:sldLayoutMk cId="2071904451" sldId="2147483686"/>
              <ac:picMk id="12" creationId="{FBCA9898-5101-9C56-086B-17F5FBE68951}"/>
            </ac:picMkLst>
          </pc:picChg>
        </pc:sldLayoutChg>
        <pc:sldLayoutChg chg="delSp mod setBg">
          <pc:chgData name="Kristyna Ferris" userId="86aeac9f-971e-413b-9f78-ace434bd0a60" providerId="ADAL" clId="{B6234C21-89CF-480C-B6E2-596C9B5CFE40}" dt="2025-08-16T01:39:08.596" v="109" actId="478"/>
          <pc:sldLayoutMkLst>
            <pc:docMk/>
            <pc:sldMasterMk cId="3948964604" sldId="2147483689"/>
            <pc:sldLayoutMk cId="1246058555" sldId="2147483701"/>
          </pc:sldLayoutMkLst>
          <pc:spChg chg="del">
            <ac:chgData name="Kristyna Ferris" userId="86aeac9f-971e-413b-9f78-ace434bd0a60" providerId="ADAL" clId="{B6234C21-89CF-480C-B6E2-596C9B5CFE40}" dt="2025-08-16T01:39:06.641" v="108" actId="478"/>
            <ac:spMkLst>
              <pc:docMk/>
              <pc:sldMasterMk cId="3948964604" sldId="2147483689"/>
              <pc:sldLayoutMk cId="1246058555" sldId="2147483701"/>
              <ac:spMk id="4" creationId="{74EE49F3-7BD7-7BFF-32D1-B625565C5B42}"/>
            </ac:spMkLst>
          </pc:spChg>
          <pc:spChg chg="del">
            <ac:chgData name="Kristyna Ferris" userId="86aeac9f-971e-413b-9f78-ace434bd0a60" providerId="ADAL" clId="{B6234C21-89CF-480C-B6E2-596C9B5CFE40}" dt="2025-08-16T01:39:04.506" v="107" actId="478"/>
            <ac:spMkLst>
              <pc:docMk/>
              <pc:sldMasterMk cId="3948964604" sldId="2147483689"/>
              <pc:sldLayoutMk cId="1246058555" sldId="2147483701"/>
              <ac:spMk id="5" creationId="{62CFEE7E-FB78-B03C-5313-1A7D5CBF0C5B}"/>
            </ac:spMkLst>
          </pc:spChg>
          <pc:picChg chg="del">
            <ac:chgData name="Kristyna Ferris" userId="86aeac9f-971e-413b-9f78-ace434bd0a60" providerId="ADAL" clId="{B6234C21-89CF-480C-B6E2-596C9B5CFE40}" dt="2025-08-16T01:39:08.596" v="109" actId="478"/>
            <ac:picMkLst>
              <pc:docMk/>
              <pc:sldMasterMk cId="3948964604" sldId="2147483689"/>
              <pc:sldLayoutMk cId="1246058555" sldId="2147483701"/>
              <ac:picMk id="6" creationId="{252F1E04-5DF4-B8A4-988B-4D5B8DAAE5C0}"/>
            </ac:picMkLst>
          </pc:picChg>
        </pc:sldLayoutChg>
      </pc:sldMasterChg>
    </pc:docChg>
  </pc:docChgLst>
  <pc:docChgLst>
    <pc:chgData name="Kristyna Ferris" userId="S::kferris@p3adaptive.com::94226f18-af35-4770-afa7-870236380a31" providerId="AD" clId="Web-{5688629D-2EB7-1280-E2BD-7BD27544B2BF}"/>
    <pc:docChg chg="modSld">
      <pc:chgData name="Kristyna Ferris" userId="S::kferris@p3adaptive.com::94226f18-af35-4770-afa7-870236380a31" providerId="AD" clId="Web-{5688629D-2EB7-1280-E2BD-7BD27544B2BF}" dt="2025-03-13T18:37:05.835" v="13" actId="20577"/>
      <pc:docMkLst>
        <pc:docMk/>
      </pc:docMkLst>
      <pc:sldChg chg="modSp">
        <pc:chgData name="Kristyna Ferris" userId="S::kferris@p3adaptive.com::94226f18-af35-4770-afa7-870236380a31" providerId="AD" clId="Web-{5688629D-2EB7-1280-E2BD-7BD27544B2BF}" dt="2025-03-13T18:37:05.835" v="13" actId="20577"/>
        <pc:sldMkLst>
          <pc:docMk/>
          <pc:sldMk cId="1529640401" sldId="25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hyperlink" Target="https://dataonwheels.wordpress.com/" TargetMode="Externa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jpe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r>
            <a:rPr lang="en-US" sz="2400"/>
            <a:t>     </a:t>
          </a:r>
          <a:r>
            <a:rPr lang="en-US" sz="240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r>
            <a:rPr lang="en-US" sz="3200"/>
            <a:t>   kristyna@dataonwheels.com</a:t>
          </a:r>
          <a:endParaRPr lang="en-US" sz="3200" dirty="0"/>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3200"/>
            <a:t>@data_dragoness</a:t>
          </a:r>
          <a:endParaRPr lang="en-US" sz="3200" dirty="0"/>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6554"/>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@data_dragoness</a:t>
          </a:r>
          <a:endParaRPr lang="en-US" sz="3200" kern="1200" dirty="0"/>
        </a:p>
      </dsp:txBody>
      <dsp:txXfrm rot="10800000">
        <a:off x="358512" y="156554"/>
        <a:ext cx="6193798" cy="1434053"/>
      </dsp:txXfrm>
    </dsp:sp>
    <dsp:sp modelId="{90975B01-8C93-40D1-9B05-BEEC17814EE0}">
      <dsp:nvSpPr>
        <dsp:cNvPr id="0" name=""/>
        <dsp:cNvSpPr/>
      </dsp:nvSpPr>
      <dsp:spPr>
        <a:xfrm>
          <a:off x="0" y="46447"/>
          <a:ext cx="1434053" cy="143405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58227"/>
          <a:ext cx="6552311"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     </a:t>
          </a:r>
          <a:r>
            <a:rPr lang="en-US" sz="2400" kern="120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58512" y="1858227"/>
        <a:ext cx="6193798" cy="1434053"/>
      </dsp:txXfrm>
    </dsp:sp>
    <dsp:sp modelId="{9C365CB5-B72D-40DB-8732-528E8FDA5750}">
      <dsp:nvSpPr>
        <dsp:cNvPr id="0" name=""/>
        <dsp:cNvSpPr/>
      </dsp:nvSpPr>
      <dsp:spPr>
        <a:xfrm>
          <a:off x="242593" y="2059898"/>
          <a:ext cx="1155316" cy="103071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2111" y="3727870"/>
          <a:ext cx="6468085" cy="14340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237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a:t>   kristyna@dataonwheels.com</a:t>
          </a:r>
          <a:endParaRPr lang="en-US" sz="3200" kern="1200" dirty="0"/>
        </a:p>
      </dsp:txBody>
      <dsp:txXfrm rot="10800000">
        <a:off x="400624" y="3727870"/>
        <a:ext cx="6109572" cy="1434053"/>
      </dsp:txXfrm>
    </dsp:sp>
    <dsp:sp modelId="{7495D3D5-9185-4FC6-99EF-F6D4AFA7B3DC}">
      <dsp:nvSpPr>
        <dsp:cNvPr id="0" name=""/>
        <dsp:cNvSpPr/>
      </dsp:nvSpPr>
      <dsp:spPr>
        <a:xfrm>
          <a:off x="0" y="3731483"/>
          <a:ext cx="1434053" cy="14340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4F6D-F7EB-0F4A-A981-95137ADA69AB}"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A35C1-8278-9748-8225-80C021D66BB2}" type="slidenum">
              <a:rPr lang="en-US" smtClean="0"/>
              <a:t>‹#›</a:t>
            </a:fld>
            <a:endParaRPr lang="en-US"/>
          </a:p>
        </p:txBody>
      </p:sp>
    </p:spTree>
    <p:extLst>
      <p:ext uri="{BB962C8B-B14F-4D97-AF65-F5344CB8AC3E}">
        <p14:creationId xmlns:p14="http://schemas.microsoft.com/office/powerpoint/2010/main" val="40777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microsoft-fabric/#pric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fabric/enterprise/metrics-app-install?tabs=1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cost-management-billing/reservations/fabric-capacit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power-bi/enterprise/service-premium-per-user-faq"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earn.microsoft.com/en-us/power-bi/enterprise/service-premium-per-user-faq" TargetMode="External"/><Relationship Id="rId4" Type="http://schemas.openxmlformats.org/officeDocument/2006/relationships/hyperlink" Target="https://kanerika.com/blogs/understanding-microsoft-fabric-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fabric/enterprise/licens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0B43-1677-CD56-CB7D-E0F3FD286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3F8B1-6F32-102F-58BD-C75C9EB28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3485B-397D-07B1-4701-B85F693FDE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42446-80CE-4BF8-9B51-0F07AF18B912}"/>
              </a:ext>
            </a:extLst>
          </p:cNvPr>
          <p:cNvSpPr>
            <a:spLocks noGrp="1"/>
          </p:cNvSpPr>
          <p:nvPr>
            <p:ph type="sldNum" sz="quarter" idx="5"/>
          </p:nvPr>
        </p:nvSpPr>
        <p:spPr/>
        <p:txBody>
          <a:bodyPr/>
          <a:lstStyle/>
          <a:p>
            <a:fld id="{0C2C13D3-B291-44D2-95AA-8F8B205FDB45}" type="slidenum">
              <a:rPr lang="en-US" smtClean="0"/>
              <a:t>3</a:t>
            </a:fld>
            <a:endParaRPr lang="en-US"/>
          </a:p>
        </p:txBody>
      </p:sp>
    </p:spTree>
    <p:extLst>
      <p:ext uri="{BB962C8B-B14F-4D97-AF65-F5344CB8AC3E}">
        <p14:creationId xmlns:p14="http://schemas.microsoft.com/office/powerpoint/2010/main" val="57526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0C66-65DC-5786-56B7-1F493E2C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69062-2621-63A7-0A66-6DEDCC84D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2B28C-6A7B-3B44-94F8-B8A6678A76C1}"/>
              </a:ext>
            </a:extLst>
          </p:cNvPr>
          <p:cNvSpPr>
            <a:spLocks noGrp="1"/>
          </p:cNvSpPr>
          <p:nvPr>
            <p:ph type="body" idx="1"/>
          </p:nvPr>
        </p:nvSpPr>
        <p:spPr/>
        <p:txBody>
          <a:bodyPr/>
          <a:lstStyle/>
          <a:p>
            <a:r>
              <a:rPr lang="en-US" dirty="0">
                <a:hlinkClick r:id="rId3"/>
              </a:rPr>
              <a:t>Microsoft Fabric - Pricing | Microsoft Azure</a:t>
            </a:r>
            <a:endParaRPr lang="en-US" dirty="0"/>
          </a:p>
          <a:p>
            <a:endParaRPr lang="en-US" dirty="0"/>
          </a:p>
          <a:p>
            <a:r>
              <a:rPr lang="en-US" dirty="0"/>
              <a:t>Breakeven points:</a:t>
            </a:r>
          </a:p>
          <a:p>
            <a:pPr marL="0" indent="0">
              <a:buFont typeface="Arial" panose="020B0604020202020204" pitchFamily="34" charset="0"/>
              <a:buNone/>
            </a:pPr>
            <a:r>
              <a:rPr lang="en-US" sz="1200" dirty="0"/>
              <a:t>F64 = 358 pro licenses = 209 </a:t>
            </a:r>
            <a:r>
              <a:rPr lang="en-US" sz="1200" dirty="0" err="1"/>
              <a:t>ppu</a:t>
            </a:r>
            <a:r>
              <a:rPr lang="en-US" sz="1200" dirty="0"/>
              <a:t> licenses</a:t>
            </a:r>
          </a:p>
          <a:p>
            <a:pPr marL="0" indent="0">
              <a:buFont typeface="Arial" panose="020B0604020202020204" pitchFamily="34" charset="0"/>
              <a:buNone/>
            </a:pPr>
            <a:r>
              <a:rPr lang="en-US" sz="1200" dirty="0"/>
              <a:t>730 hours FSKU reserved (a month) =  434 hours FSKU pay-as-you-go (18 days)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If you only need capacity for &lt;14 hours a day, pay-as you-go is the best option</a:t>
            </a:r>
          </a:p>
          <a:p>
            <a:endParaRPr lang="en-US" dirty="0"/>
          </a:p>
        </p:txBody>
      </p:sp>
      <p:sp>
        <p:nvSpPr>
          <p:cNvPr id="4" name="Slide Number Placeholder 3">
            <a:extLst>
              <a:ext uri="{FF2B5EF4-FFF2-40B4-BE49-F238E27FC236}">
                <a16:creationId xmlns:a16="http://schemas.microsoft.com/office/drawing/2014/main" id="{528E3AA4-7E46-BF9A-41B8-FD421932D900}"/>
              </a:ext>
            </a:extLst>
          </p:cNvPr>
          <p:cNvSpPr>
            <a:spLocks noGrp="1"/>
          </p:cNvSpPr>
          <p:nvPr>
            <p:ph type="sldNum" sz="quarter" idx="5"/>
          </p:nvPr>
        </p:nvSpPr>
        <p:spPr/>
        <p:txBody>
          <a:bodyPr/>
          <a:lstStyle/>
          <a:p>
            <a:fld id="{58BA35C1-8278-9748-8225-80C021D66BB2}" type="slidenum">
              <a:rPr lang="en-US" smtClean="0"/>
              <a:t>12</a:t>
            </a:fld>
            <a:endParaRPr lang="en-US"/>
          </a:p>
        </p:txBody>
      </p:sp>
    </p:spTree>
    <p:extLst>
      <p:ext uri="{BB962C8B-B14F-4D97-AF65-F5344CB8AC3E}">
        <p14:creationId xmlns:p14="http://schemas.microsoft.com/office/powerpoint/2010/main" val="419148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DFFB-24F3-3420-5F71-A2BBE0CE9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21C68-B1C0-A858-5310-9913BDB75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25731-6B17-2D23-A83D-F1068CF6E330}"/>
              </a:ext>
            </a:extLst>
          </p:cNvPr>
          <p:cNvSpPr>
            <a:spLocks noGrp="1"/>
          </p:cNvSpPr>
          <p:nvPr>
            <p:ph type="body" idx="1"/>
          </p:nvPr>
        </p:nvSpPr>
        <p:spPr/>
        <p:txBody>
          <a:bodyPr/>
          <a:lstStyle/>
          <a:p>
            <a:r>
              <a:rPr lang="en-US" dirty="0">
                <a:hlinkClick r:id="rId3"/>
              </a:rPr>
              <a:t>Install the Microsoft Fabric capacity metrics app - Microsoft Fabric | Microsoft Learn</a:t>
            </a:r>
            <a:endParaRPr lang="en-US" dirty="0"/>
          </a:p>
          <a:p>
            <a:r>
              <a:rPr lang="en-US" dirty="0"/>
              <a:t>F8 allows for multiple spark sessions at a time for notebooks. This allows more than one developer to be working in a notebook at once. </a:t>
            </a:r>
          </a:p>
          <a:p>
            <a:r>
              <a:rPr lang="en-US" dirty="0"/>
              <a:t>F16 has proven to be a good SKU for ingesting multiple data sources into Fabric using a metadata driven approach. </a:t>
            </a:r>
          </a:p>
          <a:p>
            <a:r>
              <a:rPr lang="en-US" dirty="0"/>
              <a:t>F64 unlocks more capabilities, but those are not unlocked with a F64 reservation, only with a F64 capacity. </a:t>
            </a:r>
          </a:p>
        </p:txBody>
      </p:sp>
      <p:sp>
        <p:nvSpPr>
          <p:cNvPr id="4" name="Slide Number Placeholder 3">
            <a:extLst>
              <a:ext uri="{FF2B5EF4-FFF2-40B4-BE49-F238E27FC236}">
                <a16:creationId xmlns:a16="http://schemas.microsoft.com/office/drawing/2014/main" id="{20FE71EA-5EE7-E9BA-9D7B-13AAA6B7F6DD}"/>
              </a:ext>
            </a:extLst>
          </p:cNvPr>
          <p:cNvSpPr>
            <a:spLocks noGrp="1"/>
          </p:cNvSpPr>
          <p:nvPr>
            <p:ph type="sldNum" sz="quarter" idx="5"/>
          </p:nvPr>
        </p:nvSpPr>
        <p:spPr/>
        <p:txBody>
          <a:bodyPr/>
          <a:lstStyle/>
          <a:p>
            <a:fld id="{58BA35C1-8278-9748-8225-80C021D66BB2}" type="slidenum">
              <a:rPr lang="en-US" smtClean="0"/>
              <a:t>13</a:t>
            </a:fld>
            <a:endParaRPr lang="en-US"/>
          </a:p>
        </p:txBody>
      </p:sp>
    </p:spTree>
    <p:extLst>
      <p:ext uri="{BB962C8B-B14F-4D97-AF65-F5344CB8AC3E}">
        <p14:creationId xmlns:p14="http://schemas.microsoft.com/office/powerpoint/2010/main" val="254627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6855-20C9-BDB7-CD58-064752194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DAF2A-A24D-1D0E-E5D9-2B2CDAE22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57666-6E28-EB4B-73CD-47FA8C0873A6}"/>
              </a:ext>
            </a:extLst>
          </p:cNvPr>
          <p:cNvSpPr>
            <a:spLocks noGrp="1"/>
          </p:cNvSpPr>
          <p:nvPr>
            <p:ph type="body" idx="1"/>
          </p:nvPr>
        </p:nvSpPr>
        <p:spPr/>
        <p:txBody>
          <a:bodyPr/>
          <a:lstStyle/>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B2EEFB15-D2F8-E8DD-D4DF-FE7829ADAC45}"/>
              </a:ext>
            </a:extLst>
          </p:cNvPr>
          <p:cNvSpPr>
            <a:spLocks noGrp="1"/>
          </p:cNvSpPr>
          <p:nvPr>
            <p:ph type="sldNum" sz="quarter" idx="5"/>
          </p:nvPr>
        </p:nvSpPr>
        <p:spPr/>
        <p:txBody>
          <a:bodyPr/>
          <a:lstStyle/>
          <a:p>
            <a:fld id="{58BA35C1-8278-9748-8225-80C021D66BB2}" type="slidenum">
              <a:rPr lang="en-US" smtClean="0"/>
              <a:t>14</a:t>
            </a:fld>
            <a:endParaRPr lang="en-US"/>
          </a:p>
        </p:txBody>
      </p:sp>
    </p:spTree>
    <p:extLst>
      <p:ext uri="{BB962C8B-B14F-4D97-AF65-F5344CB8AC3E}">
        <p14:creationId xmlns:p14="http://schemas.microsoft.com/office/powerpoint/2010/main" val="310437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ED7F2-7AF7-659D-BDDE-0C57D2606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BD3FC-FA75-DAA7-1BE3-2F7878D59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1CA38-567C-B21A-1745-33361878B403}"/>
              </a:ext>
            </a:extLst>
          </p:cNvPr>
          <p:cNvSpPr>
            <a:spLocks noGrp="1"/>
          </p:cNvSpPr>
          <p:nvPr>
            <p:ph type="body" idx="1"/>
          </p:nvPr>
        </p:nvSpPr>
        <p:spPr/>
        <p:txBody>
          <a:bodyPr/>
          <a:lstStyle/>
          <a:p>
            <a:r>
              <a:rPr lang="en-US" dirty="0">
                <a:hlinkClick r:id="rId3"/>
              </a:rPr>
              <a:t>Save costs with Microsoft Fabric Capacity reservations - Microsoft Cost Management | Microsoft Learn</a:t>
            </a:r>
            <a:endParaRPr lang="en-US" dirty="0"/>
          </a:p>
          <a:p>
            <a:pPr marL="342900" indent="-342900">
              <a:buFont typeface="Arial" panose="020B0604020202020204" pitchFamily="34" charset="0"/>
              <a:buChar char="•"/>
            </a:pPr>
            <a:r>
              <a:rPr lang="en-US" sz="1200" dirty="0"/>
              <a:t>For Enterprise subscriptions, the Reserved Instances policy option must be enabled in the Azure portal. If the setting is disabled, you must be an EA Admin to enable it.</a:t>
            </a:r>
          </a:p>
          <a:p>
            <a:pPr marL="342900" indent="-342900">
              <a:buFont typeface="Arial" panose="020B0604020202020204" pitchFamily="34" charset="0"/>
              <a:buChar char="•"/>
            </a:pPr>
            <a:r>
              <a:rPr lang="en-US" sz="1200" dirty="0"/>
              <a:t>Direct Enterprise customers can update the Reserved Instances policy settings in the Azure portal. Navigate to the Policies menu to change settings.</a:t>
            </a:r>
          </a:p>
          <a:p>
            <a:pPr marL="342900" indent="-342900">
              <a:buFont typeface="Arial" panose="020B0604020202020204" pitchFamily="34" charset="0"/>
              <a:buChar char="•"/>
            </a:pPr>
            <a:r>
              <a:rPr lang="en-US" sz="1200" dirty="0"/>
              <a:t>For the Cloud Solution Provider (CSP) program, only the admin agents or sales agents can purchase Fabric capacity reservations.</a:t>
            </a:r>
          </a:p>
          <a:p>
            <a:endParaRPr lang="en-US" sz="1200" dirty="0"/>
          </a:p>
          <a:p>
            <a:r>
              <a:rPr lang="en-US" dirty="0"/>
              <a:t>https://learn.microsoft.com/en-us/azure/cost-management-billing/reservations/fabric-capacity#cancel-exchange-or-refund-reservations </a:t>
            </a:r>
          </a:p>
          <a:p>
            <a:endParaRPr lang="en-US" dirty="0"/>
          </a:p>
        </p:txBody>
      </p:sp>
      <p:sp>
        <p:nvSpPr>
          <p:cNvPr id="4" name="Slide Number Placeholder 3">
            <a:extLst>
              <a:ext uri="{FF2B5EF4-FFF2-40B4-BE49-F238E27FC236}">
                <a16:creationId xmlns:a16="http://schemas.microsoft.com/office/drawing/2014/main" id="{6D8200BE-BE2C-61B7-193A-45DE7483A85A}"/>
              </a:ext>
            </a:extLst>
          </p:cNvPr>
          <p:cNvSpPr>
            <a:spLocks noGrp="1"/>
          </p:cNvSpPr>
          <p:nvPr>
            <p:ph type="sldNum" sz="quarter" idx="5"/>
          </p:nvPr>
        </p:nvSpPr>
        <p:spPr/>
        <p:txBody>
          <a:bodyPr/>
          <a:lstStyle/>
          <a:p>
            <a:fld id="{58BA35C1-8278-9748-8225-80C021D66BB2}" type="slidenum">
              <a:rPr lang="en-US" smtClean="0"/>
              <a:t>15</a:t>
            </a:fld>
            <a:endParaRPr lang="en-US"/>
          </a:p>
        </p:txBody>
      </p:sp>
    </p:spTree>
    <p:extLst>
      <p:ext uri="{BB962C8B-B14F-4D97-AF65-F5344CB8AC3E}">
        <p14:creationId xmlns:p14="http://schemas.microsoft.com/office/powerpoint/2010/main" val="191735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72332-2F99-4D31-9E2C-73A2142E6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FE25F-D2BB-B498-9434-4DC45B733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A196B-4363-597E-1204-5E974D475D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B37F60-10FD-1BCD-9D09-C12467003195}"/>
              </a:ext>
            </a:extLst>
          </p:cNvPr>
          <p:cNvSpPr>
            <a:spLocks noGrp="1"/>
          </p:cNvSpPr>
          <p:nvPr>
            <p:ph type="sldNum" sz="quarter" idx="5"/>
          </p:nvPr>
        </p:nvSpPr>
        <p:spPr/>
        <p:txBody>
          <a:bodyPr/>
          <a:lstStyle/>
          <a:p>
            <a:fld id="{0C2C13D3-B291-44D2-95AA-8F8B205FDB45}" type="slidenum">
              <a:rPr lang="en-US" smtClean="0"/>
              <a:t>16</a:t>
            </a:fld>
            <a:endParaRPr lang="en-US"/>
          </a:p>
        </p:txBody>
      </p:sp>
    </p:spTree>
    <p:extLst>
      <p:ext uri="{BB962C8B-B14F-4D97-AF65-F5344CB8AC3E}">
        <p14:creationId xmlns:p14="http://schemas.microsoft.com/office/powerpoint/2010/main" val="29165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343F-BBA9-1687-AE2E-BEE0EA803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E27A5-9AFE-B382-154F-AB1E404FD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8692E-7EFF-D9ED-0971-48BB24748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75602A-C0B9-A7EF-9C44-9F6940F6B333}"/>
              </a:ext>
            </a:extLst>
          </p:cNvPr>
          <p:cNvSpPr>
            <a:spLocks noGrp="1"/>
          </p:cNvSpPr>
          <p:nvPr>
            <p:ph type="sldNum" sz="quarter" idx="5"/>
          </p:nvPr>
        </p:nvSpPr>
        <p:spPr/>
        <p:txBody>
          <a:bodyPr/>
          <a:lstStyle/>
          <a:p>
            <a:fld id="{0C2C13D3-B291-44D2-95AA-8F8B205FDB45}" type="slidenum">
              <a:rPr lang="en-US" smtClean="0"/>
              <a:t>17</a:t>
            </a:fld>
            <a:endParaRPr lang="en-US"/>
          </a:p>
        </p:txBody>
      </p:sp>
    </p:spTree>
    <p:extLst>
      <p:ext uri="{BB962C8B-B14F-4D97-AF65-F5344CB8AC3E}">
        <p14:creationId xmlns:p14="http://schemas.microsoft.com/office/powerpoint/2010/main" val="552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3E1E-6B54-FA67-2A91-EC461EEFB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97D91-0F85-E00F-0E72-3530E658E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792AE-E762-C61A-A300-E29007B9785C}"/>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a:t>
            </a:r>
          </a:p>
          <a:p>
            <a:endParaRPr lang="en-US" dirty="0"/>
          </a:p>
        </p:txBody>
      </p:sp>
      <p:sp>
        <p:nvSpPr>
          <p:cNvPr id="4" name="Slide Number Placeholder 3">
            <a:extLst>
              <a:ext uri="{FF2B5EF4-FFF2-40B4-BE49-F238E27FC236}">
                <a16:creationId xmlns:a16="http://schemas.microsoft.com/office/drawing/2014/main" id="{2A9AFEF1-C60A-36FC-9207-966ADDF9B8F2}"/>
              </a:ext>
            </a:extLst>
          </p:cNvPr>
          <p:cNvSpPr>
            <a:spLocks noGrp="1"/>
          </p:cNvSpPr>
          <p:nvPr>
            <p:ph type="sldNum" sz="quarter" idx="5"/>
          </p:nvPr>
        </p:nvSpPr>
        <p:spPr/>
        <p:txBody>
          <a:bodyPr/>
          <a:lstStyle/>
          <a:p>
            <a:fld id="{58BA35C1-8278-9748-8225-80C021D66BB2}" type="slidenum">
              <a:rPr lang="en-US" smtClean="0"/>
              <a:t>18</a:t>
            </a:fld>
            <a:endParaRPr lang="en-US"/>
          </a:p>
        </p:txBody>
      </p:sp>
    </p:spTree>
    <p:extLst>
      <p:ext uri="{BB962C8B-B14F-4D97-AF65-F5344CB8AC3E}">
        <p14:creationId xmlns:p14="http://schemas.microsoft.com/office/powerpoint/2010/main" val="33630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3E36E-1689-D6A0-49D4-8EEFCCA14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5E371-7C4F-C4A0-60DA-2980F232C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C0438-433B-439D-6610-53CAB8270C4B}"/>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r>
              <a:rPr lang="en-US" dirty="0"/>
              <a:t> </a:t>
            </a:r>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217BF650-7084-B800-2FE7-F88D1472D5C5}"/>
              </a:ext>
            </a:extLst>
          </p:cNvPr>
          <p:cNvSpPr>
            <a:spLocks noGrp="1"/>
          </p:cNvSpPr>
          <p:nvPr>
            <p:ph type="sldNum" sz="quarter" idx="5"/>
          </p:nvPr>
        </p:nvSpPr>
        <p:spPr/>
        <p:txBody>
          <a:bodyPr/>
          <a:lstStyle/>
          <a:p>
            <a:fld id="{58BA35C1-8278-9748-8225-80C021D66BB2}" type="slidenum">
              <a:rPr lang="en-US" smtClean="0"/>
              <a:t>19</a:t>
            </a:fld>
            <a:endParaRPr lang="en-US"/>
          </a:p>
        </p:txBody>
      </p:sp>
    </p:spTree>
    <p:extLst>
      <p:ext uri="{BB962C8B-B14F-4D97-AF65-F5344CB8AC3E}">
        <p14:creationId xmlns:p14="http://schemas.microsoft.com/office/powerpoint/2010/main" val="39773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0009-9E0F-8F17-BC26-34737B00B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F092-6220-0BF1-3B31-66C931861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EB8C4-FE12-2656-B6A4-B7C496F10352}"/>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813FE6CF-AAF0-3D8C-81D7-2B78DD7FCF19}"/>
              </a:ext>
            </a:extLst>
          </p:cNvPr>
          <p:cNvSpPr>
            <a:spLocks noGrp="1"/>
          </p:cNvSpPr>
          <p:nvPr>
            <p:ph type="sldNum" sz="quarter" idx="5"/>
          </p:nvPr>
        </p:nvSpPr>
        <p:spPr/>
        <p:txBody>
          <a:bodyPr/>
          <a:lstStyle/>
          <a:p>
            <a:fld id="{58BA35C1-8278-9748-8225-80C021D66BB2}" type="slidenum">
              <a:rPr lang="en-US" smtClean="0"/>
              <a:t>20</a:t>
            </a:fld>
            <a:endParaRPr lang="en-US"/>
          </a:p>
        </p:txBody>
      </p:sp>
    </p:spTree>
    <p:extLst>
      <p:ext uri="{BB962C8B-B14F-4D97-AF65-F5344CB8AC3E}">
        <p14:creationId xmlns:p14="http://schemas.microsoft.com/office/powerpoint/2010/main" val="387057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8C03-867B-40F2-0C42-FB2A759A3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44517-3FF8-6D56-9327-CBDED21A6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3A3F4-FB57-8C64-4CC3-366C60855CAF}"/>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Breaks even with F64 at 358 users.</a:t>
            </a:r>
          </a:p>
          <a:p>
            <a:r>
              <a:rPr lang="en-US" dirty="0"/>
              <a:t>PPU workspaces allow for 100 GB size datasets, 48 refreshes a day, advanced dataflow features, deployment pipelines, </a:t>
            </a:r>
            <a:r>
              <a:rPr lang="en-US" dirty="0" err="1"/>
              <a:t>xmla</a:t>
            </a:r>
            <a:r>
              <a:rPr lang="en-US" dirty="0"/>
              <a:t> connectivity, page refresh, incremental refresh. Breaks even with F64 at 209 users. </a:t>
            </a:r>
          </a:p>
        </p:txBody>
      </p:sp>
      <p:sp>
        <p:nvSpPr>
          <p:cNvPr id="4" name="Slide Number Placeholder 3">
            <a:extLst>
              <a:ext uri="{FF2B5EF4-FFF2-40B4-BE49-F238E27FC236}">
                <a16:creationId xmlns:a16="http://schemas.microsoft.com/office/drawing/2014/main" id="{4F80CA5D-5411-5C9C-498B-1374C6C478DC}"/>
              </a:ext>
            </a:extLst>
          </p:cNvPr>
          <p:cNvSpPr>
            <a:spLocks noGrp="1"/>
          </p:cNvSpPr>
          <p:nvPr>
            <p:ph type="sldNum" sz="quarter" idx="5"/>
          </p:nvPr>
        </p:nvSpPr>
        <p:spPr/>
        <p:txBody>
          <a:bodyPr/>
          <a:lstStyle/>
          <a:p>
            <a:fld id="{58BA35C1-8278-9748-8225-80C021D66BB2}" type="slidenum">
              <a:rPr lang="en-US" smtClean="0"/>
              <a:t>21</a:t>
            </a:fld>
            <a:endParaRPr lang="en-US"/>
          </a:p>
        </p:txBody>
      </p:sp>
    </p:spTree>
    <p:extLst>
      <p:ext uri="{BB962C8B-B14F-4D97-AF65-F5344CB8AC3E}">
        <p14:creationId xmlns:p14="http://schemas.microsoft.com/office/powerpoint/2010/main" val="383342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p:txBody>
      </p:sp>
      <p:sp>
        <p:nvSpPr>
          <p:cNvPr id="4" name="Slide Number Placeholder 3"/>
          <p:cNvSpPr>
            <a:spLocks noGrp="1"/>
          </p:cNvSpPr>
          <p:nvPr>
            <p:ph type="sldNum" sz="quarter" idx="5"/>
          </p:nvPr>
        </p:nvSpPr>
        <p:spPr/>
        <p:txBody>
          <a:bodyPr/>
          <a:lstStyle/>
          <a:p>
            <a:fld id="{58BA35C1-8278-9748-8225-80C021D66BB2}" type="slidenum">
              <a:rPr lang="en-US" smtClean="0"/>
              <a:t>4</a:t>
            </a:fld>
            <a:endParaRPr lang="en-US"/>
          </a:p>
        </p:txBody>
      </p:sp>
    </p:spTree>
    <p:extLst>
      <p:ext uri="{BB962C8B-B14F-4D97-AF65-F5344CB8AC3E}">
        <p14:creationId xmlns:p14="http://schemas.microsoft.com/office/powerpoint/2010/main" val="2665802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A48A-960E-1EF1-8575-2B80E8503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138C7-BB9E-E73F-99A8-C677226C5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86A12-9679-F62A-C26E-E22650EE6F77}"/>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DE68118C-101C-9CBE-A455-E99379EC5D89}"/>
              </a:ext>
            </a:extLst>
          </p:cNvPr>
          <p:cNvSpPr>
            <a:spLocks noGrp="1"/>
          </p:cNvSpPr>
          <p:nvPr>
            <p:ph type="sldNum" sz="quarter" idx="5"/>
          </p:nvPr>
        </p:nvSpPr>
        <p:spPr/>
        <p:txBody>
          <a:bodyPr/>
          <a:lstStyle/>
          <a:p>
            <a:fld id="{58BA35C1-8278-9748-8225-80C021D66BB2}" type="slidenum">
              <a:rPr lang="en-US" smtClean="0"/>
              <a:t>22</a:t>
            </a:fld>
            <a:endParaRPr lang="en-US"/>
          </a:p>
        </p:txBody>
      </p:sp>
    </p:spTree>
    <p:extLst>
      <p:ext uri="{BB962C8B-B14F-4D97-AF65-F5344CB8AC3E}">
        <p14:creationId xmlns:p14="http://schemas.microsoft.com/office/powerpoint/2010/main" val="1962429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B840-8340-2744-D6E2-DFF6D6234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884B-0DC8-421E-0C1A-E86794F4F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2985-24EC-998B-8091-13348F52A90C}"/>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62D504CD-7432-2477-AADE-4014C4FB58DA}"/>
              </a:ext>
            </a:extLst>
          </p:cNvPr>
          <p:cNvSpPr>
            <a:spLocks noGrp="1"/>
          </p:cNvSpPr>
          <p:nvPr>
            <p:ph type="sldNum" sz="quarter" idx="5"/>
          </p:nvPr>
        </p:nvSpPr>
        <p:spPr/>
        <p:txBody>
          <a:bodyPr/>
          <a:lstStyle/>
          <a:p>
            <a:fld id="{58BA35C1-8278-9748-8225-80C021D66BB2}" type="slidenum">
              <a:rPr lang="en-US" smtClean="0"/>
              <a:t>23</a:t>
            </a:fld>
            <a:endParaRPr lang="en-US"/>
          </a:p>
        </p:txBody>
      </p:sp>
    </p:spTree>
    <p:extLst>
      <p:ext uri="{BB962C8B-B14F-4D97-AF65-F5344CB8AC3E}">
        <p14:creationId xmlns:p14="http://schemas.microsoft.com/office/powerpoint/2010/main" val="187436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A895-502F-55D2-3F1F-D2DCD262C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15ED-76B6-5374-147C-9B8963CEB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7F540-8D55-0F8A-383F-F21F989A4766}"/>
              </a:ext>
            </a:extLst>
          </p:cNvPr>
          <p:cNvSpPr>
            <a:spLocks noGrp="1"/>
          </p:cNvSpPr>
          <p:nvPr>
            <p:ph type="body" idx="1"/>
          </p:nvPr>
        </p:nvSpPr>
        <p:spPr/>
        <p:txBody>
          <a:bodyPr/>
          <a:lstStyle/>
          <a:p>
            <a:r>
              <a:rPr lang="en-US" dirty="0">
                <a:hlinkClick r:id="rId3"/>
              </a:rPr>
              <a:t>Microsoft Fabric concepts - Microsoft Fabric | Microsoft Learn</a:t>
            </a:r>
            <a:endParaRPr lang="en-US" dirty="0"/>
          </a:p>
          <a:p>
            <a:r>
              <a:rPr lang="en-US" dirty="0">
                <a:hlinkClick r:id="rId4"/>
              </a:rPr>
              <a:t>Power BI Premium Per User - Power BI | Microsoft Learn</a:t>
            </a:r>
            <a:endParaRPr lang="en-US" dirty="0"/>
          </a:p>
          <a:p>
            <a:r>
              <a:rPr lang="en-US" dirty="0"/>
              <a:t>Pro workspaces allow for 10 GB size datasets, only 8 refreshes a day.  </a:t>
            </a:r>
          </a:p>
          <a:p>
            <a:r>
              <a:rPr lang="en-US" dirty="0"/>
              <a:t>PPU workspaces allow for 100 GB size datasets, 48 refreshes a day, advanced dataflow features, deployment pipelines, </a:t>
            </a:r>
            <a:r>
              <a:rPr lang="en-US" dirty="0" err="1"/>
              <a:t>xmla</a:t>
            </a:r>
            <a:r>
              <a:rPr lang="en-US" dirty="0"/>
              <a:t> connectivity, page refresh, incremental refresh. </a:t>
            </a:r>
          </a:p>
          <a:p>
            <a:endParaRPr lang="en-US" dirty="0"/>
          </a:p>
          <a:p>
            <a:r>
              <a:rPr lang="en-US" dirty="0"/>
              <a:t>Until F64, all viewers need a pro license to view</a:t>
            </a:r>
          </a:p>
        </p:txBody>
      </p:sp>
      <p:sp>
        <p:nvSpPr>
          <p:cNvPr id="4" name="Slide Number Placeholder 3">
            <a:extLst>
              <a:ext uri="{FF2B5EF4-FFF2-40B4-BE49-F238E27FC236}">
                <a16:creationId xmlns:a16="http://schemas.microsoft.com/office/drawing/2014/main" id="{EAE147B0-5A80-B0B3-6FF7-2C99C241300D}"/>
              </a:ext>
            </a:extLst>
          </p:cNvPr>
          <p:cNvSpPr>
            <a:spLocks noGrp="1"/>
          </p:cNvSpPr>
          <p:nvPr>
            <p:ph type="sldNum" sz="quarter" idx="5"/>
          </p:nvPr>
        </p:nvSpPr>
        <p:spPr/>
        <p:txBody>
          <a:bodyPr/>
          <a:lstStyle/>
          <a:p>
            <a:fld id="{58BA35C1-8278-9748-8225-80C021D66BB2}" type="slidenum">
              <a:rPr lang="en-US" smtClean="0"/>
              <a:t>24</a:t>
            </a:fld>
            <a:endParaRPr lang="en-US"/>
          </a:p>
        </p:txBody>
      </p:sp>
    </p:spTree>
    <p:extLst>
      <p:ext uri="{BB962C8B-B14F-4D97-AF65-F5344CB8AC3E}">
        <p14:creationId xmlns:p14="http://schemas.microsoft.com/office/powerpoint/2010/main" val="7106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770-BD5B-1EA4-2EEB-556FA6387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3FA3F-FFB8-C71D-D184-58151DA3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52DC-B389-8643-8C5C-27DC498FD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C1A6F-CE5E-D0AC-1BFE-C842F6E1D239}"/>
              </a:ext>
            </a:extLst>
          </p:cNvPr>
          <p:cNvSpPr>
            <a:spLocks noGrp="1"/>
          </p:cNvSpPr>
          <p:nvPr>
            <p:ph type="sldNum" sz="quarter" idx="5"/>
          </p:nvPr>
        </p:nvSpPr>
        <p:spPr/>
        <p:txBody>
          <a:bodyPr/>
          <a:lstStyle/>
          <a:p>
            <a:fld id="{58BA35C1-8278-9748-8225-80C021D66BB2}" type="slidenum">
              <a:rPr lang="en-US" smtClean="0"/>
              <a:t>25</a:t>
            </a:fld>
            <a:endParaRPr lang="en-US"/>
          </a:p>
        </p:txBody>
      </p:sp>
    </p:spTree>
    <p:extLst>
      <p:ext uri="{BB962C8B-B14F-4D97-AF65-F5344CB8AC3E}">
        <p14:creationId xmlns:p14="http://schemas.microsoft.com/office/powerpoint/2010/main" val="749191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26</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C560-7C41-08A6-487B-B8BE661CA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9E14B-B924-FAD1-1226-51B86D149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5F9F5-B927-36BF-8022-6F5460522DF0}"/>
              </a:ext>
            </a:extLst>
          </p:cNvPr>
          <p:cNvSpPr>
            <a:spLocks noGrp="1"/>
          </p:cNvSpPr>
          <p:nvPr>
            <p:ph type="body" idx="1"/>
          </p:nvPr>
        </p:nvSpPr>
        <p:spPr/>
        <p:txBody>
          <a:bodyPr/>
          <a:lstStyle/>
          <a:p>
            <a:r>
              <a:rPr lang="en-US" dirty="0">
                <a:hlinkClick r:id="rId3"/>
              </a:rPr>
              <a:t>Microsoft Fabric concepts - Microsoft Fabric | Microsoft Learn</a:t>
            </a:r>
            <a:br>
              <a:rPr lang="en-US" dirty="0"/>
            </a:br>
            <a:r>
              <a:rPr lang="en-US" dirty="0">
                <a:hlinkClick r:id="rId4"/>
              </a:rPr>
              <a:t>Your Ultimate Guide to Microsoft Fabric Pricing and Licensing</a:t>
            </a:r>
            <a:endParaRPr lang="en-US" dirty="0"/>
          </a:p>
          <a:p>
            <a:r>
              <a:rPr lang="en-US" dirty="0">
                <a:hlinkClick r:id="rId5"/>
              </a:rPr>
              <a:t>Power BI Premium Per User - Power BI | Microsoft Learn</a:t>
            </a:r>
            <a:endParaRPr lang="en-US" dirty="0"/>
          </a:p>
        </p:txBody>
      </p:sp>
      <p:sp>
        <p:nvSpPr>
          <p:cNvPr id="4" name="Slide Number Placeholder 3">
            <a:extLst>
              <a:ext uri="{FF2B5EF4-FFF2-40B4-BE49-F238E27FC236}">
                <a16:creationId xmlns:a16="http://schemas.microsoft.com/office/drawing/2014/main" id="{A85EBDEC-39CB-3512-129E-4AC38DBC3863}"/>
              </a:ext>
            </a:extLst>
          </p:cNvPr>
          <p:cNvSpPr>
            <a:spLocks noGrp="1"/>
          </p:cNvSpPr>
          <p:nvPr>
            <p:ph type="sldNum" sz="quarter" idx="5"/>
          </p:nvPr>
        </p:nvSpPr>
        <p:spPr/>
        <p:txBody>
          <a:bodyPr/>
          <a:lstStyle/>
          <a:p>
            <a:fld id="{58BA35C1-8278-9748-8225-80C021D66BB2}" type="slidenum">
              <a:rPr lang="en-US" smtClean="0"/>
              <a:t>5</a:t>
            </a:fld>
            <a:endParaRPr lang="en-US"/>
          </a:p>
        </p:txBody>
      </p:sp>
    </p:spTree>
    <p:extLst>
      <p:ext uri="{BB962C8B-B14F-4D97-AF65-F5344CB8AC3E}">
        <p14:creationId xmlns:p14="http://schemas.microsoft.com/office/powerpoint/2010/main" val="294795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0BA6-09D5-C8C1-2C8B-36BA5CE79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4E8B4-2A15-75CD-95F5-EC5973BC6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7E44E-88AA-740D-2EB1-168BF347F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D27552-3BC3-F620-1F09-0A4845481B1D}"/>
              </a:ext>
            </a:extLst>
          </p:cNvPr>
          <p:cNvSpPr>
            <a:spLocks noGrp="1"/>
          </p:cNvSpPr>
          <p:nvPr>
            <p:ph type="sldNum" sz="quarter" idx="5"/>
          </p:nvPr>
        </p:nvSpPr>
        <p:spPr/>
        <p:txBody>
          <a:bodyPr/>
          <a:lstStyle/>
          <a:p>
            <a:fld id="{0C2C13D3-B291-44D2-95AA-8F8B205FDB45}" type="slidenum">
              <a:rPr lang="en-US" smtClean="0"/>
              <a:t>6</a:t>
            </a:fld>
            <a:endParaRPr lang="en-US"/>
          </a:p>
        </p:txBody>
      </p:sp>
    </p:spTree>
    <p:extLst>
      <p:ext uri="{BB962C8B-B14F-4D97-AF65-F5344CB8AC3E}">
        <p14:creationId xmlns:p14="http://schemas.microsoft.com/office/powerpoint/2010/main" val="115242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41D3-B470-BE09-1D95-537FCE60E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D162-AA7A-1952-CBB4-C7440EAD9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A05BF-71D4-A439-9533-D9A798BA2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8BFF5-9E80-2AD6-9919-FD56FB6BABB1}"/>
              </a:ext>
            </a:extLst>
          </p:cNvPr>
          <p:cNvSpPr>
            <a:spLocks noGrp="1"/>
          </p:cNvSpPr>
          <p:nvPr>
            <p:ph type="sldNum" sz="quarter" idx="5"/>
          </p:nvPr>
        </p:nvSpPr>
        <p:spPr/>
        <p:txBody>
          <a:bodyPr/>
          <a:lstStyle/>
          <a:p>
            <a:fld id="{0C2C13D3-B291-44D2-95AA-8F8B205FDB45}" type="slidenum">
              <a:rPr lang="en-US" smtClean="0"/>
              <a:t>7</a:t>
            </a:fld>
            <a:endParaRPr lang="en-US"/>
          </a:p>
        </p:txBody>
      </p:sp>
    </p:spTree>
    <p:extLst>
      <p:ext uri="{BB962C8B-B14F-4D97-AF65-F5344CB8AC3E}">
        <p14:creationId xmlns:p14="http://schemas.microsoft.com/office/powerpoint/2010/main" val="331154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D241-6CA2-99CA-1C9E-6829473BA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DC821-F7FD-B74F-107B-BDEC46863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16AE-AA88-BA89-B9D3-E8007ED44395}"/>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986FAF60-80E4-346D-2B51-7D48783FB75D}"/>
              </a:ext>
            </a:extLst>
          </p:cNvPr>
          <p:cNvSpPr>
            <a:spLocks noGrp="1"/>
          </p:cNvSpPr>
          <p:nvPr>
            <p:ph type="sldNum" sz="quarter" idx="5"/>
          </p:nvPr>
        </p:nvSpPr>
        <p:spPr/>
        <p:txBody>
          <a:bodyPr/>
          <a:lstStyle/>
          <a:p>
            <a:fld id="{58BA35C1-8278-9748-8225-80C021D66BB2}" type="slidenum">
              <a:rPr lang="en-US" smtClean="0"/>
              <a:t>8</a:t>
            </a:fld>
            <a:endParaRPr lang="en-US"/>
          </a:p>
        </p:txBody>
      </p:sp>
    </p:spTree>
    <p:extLst>
      <p:ext uri="{BB962C8B-B14F-4D97-AF65-F5344CB8AC3E}">
        <p14:creationId xmlns:p14="http://schemas.microsoft.com/office/powerpoint/2010/main" val="66053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9CCF-C6A4-E231-6D7F-359BBA5B0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44EE3-A4B6-F68D-783E-CA7225BEE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7E1D3-18AB-8FAE-5C6A-A0992B7D4D2B}"/>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4C8FA77D-345E-08D1-593F-10E389129465}"/>
              </a:ext>
            </a:extLst>
          </p:cNvPr>
          <p:cNvSpPr>
            <a:spLocks noGrp="1"/>
          </p:cNvSpPr>
          <p:nvPr>
            <p:ph type="sldNum" sz="quarter" idx="5"/>
          </p:nvPr>
        </p:nvSpPr>
        <p:spPr/>
        <p:txBody>
          <a:bodyPr/>
          <a:lstStyle/>
          <a:p>
            <a:fld id="{58BA35C1-8278-9748-8225-80C021D66BB2}" type="slidenum">
              <a:rPr lang="en-US" smtClean="0"/>
              <a:t>9</a:t>
            </a:fld>
            <a:endParaRPr lang="en-US"/>
          </a:p>
        </p:txBody>
      </p:sp>
    </p:spTree>
    <p:extLst>
      <p:ext uri="{BB962C8B-B14F-4D97-AF65-F5344CB8AC3E}">
        <p14:creationId xmlns:p14="http://schemas.microsoft.com/office/powerpoint/2010/main" val="96919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240B3-FD4E-92B0-A1B4-1F6249277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AA0C0-A472-8D83-B83F-614DFB549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EAA18-CFA4-9C86-0E16-99E1184E56FF}"/>
              </a:ext>
            </a:extLst>
          </p:cNvPr>
          <p:cNvSpPr>
            <a:spLocks noGrp="1"/>
          </p:cNvSpPr>
          <p:nvPr>
            <p:ph type="body" idx="1"/>
          </p:nvPr>
        </p:nvSpPr>
        <p:spPr/>
        <p:txBody>
          <a:bodyPr/>
          <a:lstStyle/>
          <a:p>
            <a:r>
              <a:rPr lang="en-US" dirty="0">
                <a:hlinkClick r:id="rId3"/>
              </a:rPr>
              <a:t>Microsoft Fabric concepts - Microsoft Fabric | Microsoft Learn</a:t>
            </a:r>
            <a:endParaRPr lang="en-US" dirty="0"/>
          </a:p>
        </p:txBody>
      </p:sp>
      <p:sp>
        <p:nvSpPr>
          <p:cNvPr id="4" name="Slide Number Placeholder 3">
            <a:extLst>
              <a:ext uri="{FF2B5EF4-FFF2-40B4-BE49-F238E27FC236}">
                <a16:creationId xmlns:a16="http://schemas.microsoft.com/office/drawing/2014/main" id="{30D928CB-7636-F3DF-1CED-FA0C300B9562}"/>
              </a:ext>
            </a:extLst>
          </p:cNvPr>
          <p:cNvSpPr>
            <a:spLocks noGrp="1"/>
          </p:cNvSpPr>
          <p:nvPr>
            <p:ph type="sldNum" sz="quarter" idx="5"/>
          </p:nvPr>
        </p:nvSpPr>
        <p:spPr/>
        <p:txBody>
          <a:bodyPr/>
          <a:lstStyle/>
          <a:p>
            <a:fld id="{58BA35C1-8278-9748-8225-80C021D66BB2}" type="slidenum">
              <a:rPr lang="en-US" smtClean="0"/>
              <a:t>10</a:t>
            </a:fld>
            <a:endParaRPr lang="en-US"/>
          </a:p>
        </p:txBody>
      </p:sp>
    </p:spTree>
    <p:extLst>
      <p:ext uri="{BB962C8B-B14F-4D97-AF65-F5344CB8AC3E}">
        <p14:creationId xmlns:p14="http://schemas.microsoft.com/office/powerpoint/2010/main" val="2038295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6450-5B0A-7842-0BEF-72D4FF010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3C398-4B47-8B05-5683-EDEAEC8D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888F9-4372-81D6-BFDF-C0FDF5D1B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285AC-8AAD-5BE1-2410-536E002D17DF}"/>
              </a:ext>
            </a:extLst>
          </p:cNvPr>
          <p:cNvSpPr>
            <a:spLocks noGrp="1"/>
          </p:cNvSpPr>
          <p:nvPr>
            <p:ph type="sldNum" sz="quarter" idx="5"/>
          </p:nvPr>
        </p:nvSpPr>
        <p:spPr/>
        <p:txBody>
          <a:bodyPr/>
          <a:lstStyle/>
          <a:p>
            <a:fld id="{0C2C13D3-B291-44D2-95AA-8F8B205FDB45}" type="slidenum">
              <a:rPr lang="en-US" smtClean="0"/>
              <a:t>11</a:t>
            </a:fld>
            <a:endParaRPr lang="en-US"/>
          </a:p>
        </p:txBody>
      </p:sp>
    </p:spTree>
    <p:extLst>
      <p:ext uri="{BB962C8B-B14F-4D97-AF65-F5344CB8AC3E}">
        <p14:creationId xmlns:p14="http://schemas.microsoft.com/office/powerpoint/2010/main" val="234180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6169267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28730175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19203688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46058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dirty="0"/>
              <a:t>DATE</a:t>
            </a:r>
          </a:p>
        </p:txBody>
      </p:sp>
      <p:sp>
        <p:nvSpPr>
          <p:cNvPr id="4" name="Date Placeholder 9">
            <a:extLst>
              <a:ext uri="{FF2B5EF4-FFF2-40B4-BE49-F238E27FC236}">
                <a16:creationId xmlns:a16="http://schemas.microsoft.com/office/drawing/2014/main" id="{7893F2CA-7CEB-500D-6636-67665110625B}"/>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190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02320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dirty="0"/>
              <a:t>Presentation Title Goes Here</a:t>
            </a:r>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58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103805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spTree>
    <p:extLst>
      <p:ext uri="{BB962C8B-B14F-4D97-AF65-F5344CB8AC3E}">
        <p14:creationId xmlns:p14="http://schemas.microsoft.com/office/powerpoint/2010/main" val="1501120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Tree>
    <p:extLst>
      <p:ext uri="{BB962C8B-B14F-4D97-AF65-F5344CB8AC3E}">
        <p14:creationId xmlns:p14="http://schemas.microsoft.com/office/powerpoint/2010/main" val="251991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48435147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868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2CFEE7E-FB78-B03C-5313-1A7D5CBF0C5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946323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248023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1106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33278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01413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04405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6" name="TextBox 5">
            <a:extLst>
              <a:ext uri="{FF2B5EF4-FFF2-40B4-BE49-F238E27FC236}">
                <a16:creationId xmlns:a16="http://schemas.microsoft.com/office/drawing/2014/main" id="{8F325F10-F4CA-B63D-3569-016E594138D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873408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4274AC09-B816-EB80-FC26-ED5BE9BC6424}"/>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702858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13640591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730ABEF-5300-57A8-7D1F-A79B33E0612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897378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2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409970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954259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856035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38279897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r>
              <a:rPr lang="en-US"/>
              <a:t>| Presentation Title Goes Here</a:t>
            </a:r>
            <a:endParaRPr lang="en-US" dirty="0"/>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57286418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r>
              <a:rPr lang="en-US"/>
              <a:t>| Presentation Title Goes Here</a:t>
            </a:r>
            <a:endParaRPr lang="en-US" dirty="0"/>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156582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r>
              <a:rPr lang="en-US"/>
              <a:t>| Presentation Title Goes Here</a:t>
            </a:r>
            <a:endParaRPr lang="en-US" dirty="0"/>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2094699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07376911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8/15/2025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17834896"/>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8/15/2025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9489646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686" r:id="rId13"/>
    <p:sldLayoutId id="2147483653" r:id="rId14"/>
    <p:sldLayoutId id="2147483678" r:id="rId15"/>
    <p:sldLayoutId id="2147483685" r:id="rId16"/>
    <p:sldLayoutId id="2147483673" r:id="rId17"/>
    <p:sldLayoutId id="2147483683" r:id="rId18"/>
    <p:sldLayoutId id="2147483674" r:id="rId19"/>
    <p:sldLayoutId id="2147483684" r:id="rId20"/>
    <p:sldLayoutId id="2147483663" r:id="rId21"/>
    <p:sldLayoutId id="2147483654" r:id="rId22"/>
    <p:sldLayoutId id="2147483651" r:id="rId23"/>
    <p:sldLayoutId id="2147483661" r:id="rId24"/>
    <p:sldLayoutId id="2147483677" r:id="rId25"/>
    <p:sldLayoutId id="2147483664" r:id="rId26"/>
    <p:sldLayoutId id="2147483687" r:id="rId27"/>
    <p:sldLayoutId id="2147483675" r:id="rId28"/>
    <p:sldLayoutId id="2147483662" r:id="rId29"/>
    <p:sldLayoutId id="2147483676" r:id="rId30"/>
    <p:sldLayoutId id="2147483672" r:id="rId31"/>
    <p:sldLayoutId id="2147483670" r:id="rId32"/>
    <p:sldLayoutId id="2147483681" r:id="rId33"/>
    <p:sldLayoutId id="2147483682" r:id="rId3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28" userDrawn="1">
          <p15:clr>
            <a:srgbClr val="F26B43"/>
          </p15:clr>
        </p15:guide>
        <p15:guide id="3" orient="horz" pos="2160" userDrawn="1">
          <p15:clr>
            <a:srgbClr val="F26B43"/>
          </p15:clr>
        </p15:guide>
        <p15:guide id="4" orient="horz" pos="144" userDrawn="1">
          <p15:clr>
            <a:srgbClr val="F26B43"/>
          </p15:clr>
        </p15:guide>
        <p15:guide id="5" orient="horz" pos="720" userDrawn="1">
          <p15:clr>
            <a:srgbClr val="F26B43"/>
          </p15:clr>
        </p15:guide>
        <p15:guide id="6" pos="7152" userDrawn="1">
          <p15:clr>
            <a:srgbClr val="F26B43"/>
          </p15:clr>
        </p15:guide>
        <p15:guide id="7" orient="horz" pos="432" userDrawn="1">
          <p15:clr>
            <a:srgbClr val="F26B43"/>
          </p15:clr>
        </p15:guide>
        <p15:guide id="8" orient="horz" pos="1008" userDrawn="1">
          <p15:clr>
            <a:srgbClr val="F26B43"/>
          </p15:clr>
        </p15:guide>
        <p15:guide id="9" orient="horz" pos="1296" userDrawn="1">
          <p15:clr>
            <a:srgbClr val="F26B43"/>
          </p15:clr>
        </p15:guide>
        <p15:guide id="10" orient="horz" pos="4176" userDrawn="1">
          <p15:clr>
            <a:srgbClr val="F26B43"/>
          </p15:clr>
        </p15:guide>
        <p15:guide id="11" orient="horz" pos="3096" userDrawn="1">
          <p15:clr>
            <a:srgbClr val="F26B43"/>
          </p15:clr>
        </p15:guide>
        <p15:guide id="12"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learn.microsoft.com/en-us/azure/cost-management-billing/reservations/fabric-capacity#buy-a-microsoft-fabric-capacity-reservation" TargetMode="Externa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5.svg"/><Relationship Id="rId11" Type="http://schemas.openxmlformats.org/officeDocument/2006/relationships/image" Target="../media/image62.pn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sv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61.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38881" y="417576"/>
            <a:ext cx="10909640" cy="1249394"/>
          </a:xfrm>
        </p:spPr>
        <p:txBody>
          <a:bodyPr anchor="ctr">
            <a:normAutofit/>
          </a:bodyPr>
          <a:lstStyle/>
          <a:p>
            <a:r>
              <a:rPr lang="en-US" dirty="0"/>
              <a:t>Decoding Fabric Licensing</a:t>
            </a:r>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38881" y="1809540"/>
            <a:ext cx="10909643" cy="1440735"/>
          </a:xfrm>
        </p:spPr>
        <p:txBody>
          <a:bodyPr anchor="ctr">
            <a:normAutofit/>
          </a:bodyPr>
          <a:lstStyle/>
          <a:p>
            <a:r>
              <a:rPr lang="en-US" dirty="0">
                <a:cs typeface="Arial" panose="020B0604020202020204" pitchFamily="34" charset="0"/>
              </a:rPr>
              <a:t>Kristyna Ferris</a:t>
            </a:r>
          </a:p>
          <a:p>
            <a:r>
              <a:rPr lang="en-US" dirty="0">
                <a:cs typeface="Arial" panose="020B0604020202020204" pitchFamily="34" charset="0"/>
              </a:rPr>
              <a:t>Feel free to grab some swag </a:t>
            </a:r>
            <a:r>
              <a:rPr lang="en-US">
                <a:cs typeface="Arial" panose="020B0604020202020204" pitchFamily="34" charset="0"/>
              </a:rPr>
              <a:t>&amp; peanut butter cookies </a:t>
            </a:r>
            <a:r>
              <a:rPr lang="en-US" dirty="0">
                <a:cs typeface="Arial" panose="020B0604020202020204" pitchFamily="34" charset="0"/>
              </a:rPr>
              <a:t>up front!</a:t>
            </a:r>
          </a:p>
        </p:txBody>
      </p:sp>
      <p:pic>
        <p:nvPicPr>
          <p:cNvPr id="22" name="Picture 21" descr="A picture containing screenshot, outdoor, ground&#10;&#10;Description automatically generated">
            <a:extLst>
              <a:ext uri="{FF2B5EF4-FFF2-40B4-BE49-F238E27FC236}">
                <a16:creationId xmlns:a16="http://schemas.microsoft.com/office/drawing/2014/main" id="{E64EA128-BDE4-96CE-A737-4230B578E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47" y="3483293"/>
            <a:ext cx="11548872" cy="1905564"/>
          </a:xfrm>
          <a:prstGeom prst="rect">
            <a:avLst/>
          </a:prstGeom>
        </p:spPr>
      </p:pic>
    </p:spTree>
    <p:extLst>
      <p:ext uri="{BB962C8B-B14F-4D97-AF65-F5344CB8AC3E}">
        <p14:creationId xmlns:p14="http://schemas.microsoft.com/office/powerpoint/2010/main" val="654139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D5E1-724B-1903-0CCD-CAA6EF3E8A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156F5A-33F6-27A5-AB93-824E5F051C66}"/>
              </a:ext>
            </a:extLst>
          </p:cNvPr>
          <p:cNvSpPr>
            <a:spLocks noGrp="1"/>
          </p:cNvSpPr>
          <p:nvPr>
            <p:ph type="title"/>
          </p:nvPr>
        </p:nvSpPr>
        <p:spPr>
          <a:xfrm>
            <a:off x="2307018" y="369621"/>
            <a:ext cx="7577964" cy="816508"/>
          </a:xfrm>
        </p:spPr>
        <p:txBody>
          <a:bodyPr>
            <a:noAutofit/>
          </a:bodyPr>
          <a:lstStyle/>
          <a:p>
            <a:pPr algn="ctr"/>
            <a:r>
              <a:rPr lang="en-US" sz="4800" dirty="0"/>
              <a:t>The Rest of the House</a:t>
            </a:r>
            <a:endParaRPr lang="en-US" sz="4800" dirty="0">
              <a:ln>
                <a:solidFill>
                  <a:schemeClr val="bg1"/>
                </a:solidFill>
              </a:ln>
            </a:endParaRPr>
          </a:p>
        </p:txBody>
      </p:sp>
      <p:sp>
        <p:nvSpPr>
          <p:cNvPr id="2" name="Title 3">
            <a:extLst>
              <a:ext uri="{FF2B5EF4-FFF2-40B4-BE49-F238E27FC236}">
                <a16:creationId xmlns:a16="http://schemas.microsoft.com/office/drawing/2014/main" id="{E43ECF41-224C-3A9A-41FA-19198ACE8C4B}"/>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Fabric Capacity</a:t>
            </a:r>
          </a:p>
        </p:txBody>
      </p:sp>
      <p:pic>
        <p:nvPicPr>
          <p:cNvPr id="168" name="Graphic 167" descr="Diamond with solid fill">
            <a:extLst>
              <a:ext uri="{FF2B5EF4-FFF2-40B4-BE49-F238E27FC236}">
                <a16:creationId xmlns:a16="http://schemas.microsoft.com/office/drawing/2014/main" id="{18F869C0-78B2-2B05-91F5-EFF0D151EC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C65EF8CD-7F65-1AB4-A4C5-AA5900922CD6}"/>
              </a:ext>
            </a:extLst>
          </p:cNvPr>
          <p:cNvSpPr txBox="1">
            <a:spLocks/>
          </p:cNvSpPr>
          <p:nvPr/>
        </p:nvSpPr>
        <p:spPr>
          <a:xfrm>
            <a:off x="6214532" y="2285497"/>
            <a:ext cx="5884335"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depends on SKU and reserved pricing/pay-as-you-go</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Azure portal. </a:t>
            </a:r>
          </a:p>
          <a:p>
            <a:r>
              <a:rPr lang="en-US" sz="2000" dirty="0">
                <a:latin typeface="+mn-lt"/>
              </a:rPr>
              <a:t>Requires an Azure subscription and resource group.</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&gt;= F64 SKU enables Copilot, free license viewing, and AI skills</a:t>
            </a:r>
          </a:p>
          <a:p>
            <a:pPr marL="800100" lvl="1" indent="-342900">
              <a:buFont typeface="Arial" panose="020B0604020202020204" pitchFamily="34" charset="0"/>
              <a:buChar char="•"/>
            </a:pPr>
            <a:r>
              <a:rPr lang="en-US" sz="2000" dirty="0"/>
              <a:t>Managed private endpoints</a:t>
            </a:r>
          </a:p>
          <a:p>
            <a:pPr marL="800100" lvl="1" indent="-342900">
              <a:buFont typeface="Arial" panose="020B0604020202020204" pitchFamily="34" charset="0"/>
              <a:buChar char="•"/>
            </a:pPr>
            <a:r>
              <a:rPr lang="en-US" sz="2000" dirty="0"/>
              <a:t>On-demand resizing, pause, and resume capacity</a:t>
            </a:r>
          </a:p>
          <a:p>
            <a:pPr marL="800100" lvl="1" indent="-342900">
              <a:buFont typeface="Arial" panose="020B0604020202020204" pitchFamily="34" charset="0"/>
              <a:buChar char="•"/>
            </a:pPr>
            <a:r>
              <a:rPr lang="en-US" sz="2000" dirty="0"/>
              <a:t>Trusted workspace access</a:t>
            </a:r>
          </a:p>
          <a:p>
            <a:pPr marL="800100" lvl="1" indent="-342900">
              <a:buFont typeface="Arial" panose="020B0604020202020204" pitchFamily="34" charset="0"/>
              <a:buChar char="•"/>
            </a:pPr>
            <a:r>
              <a:rPr lang="en-US" sz="2000" dirty="0"/>
              <a:t>Fabric artifacts</a:t>
            </a:r>
          </a:p>
        </p:txBody>
      </p:sp>
      <p:pic>
        <p:nvPicPr>
          <p:cNvPr id="5124" name="Picture 4" descr="3D Floor Plans on Behance | Small modern house plans, Small house floor ...">
            <a:extLst>
              <a:ext uri="{FF2B5EF4-FFF2-40B4-BE49-F238E27FC236}">
                <a16:creationId xmlns:a16="http://schemas.microsoft.com/office/drawing/2014/main" id="{FB41A2FD-ABBA-B110-7E1E-04F34E8FF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99" y="2055281"/>
            <a:ext cx="4936068" cy="370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8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1648-59BA-EA9F-56C3-92D4CFDF6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C8C54-4EB5-D739-A23E-0FFCCD3161B0}"/>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So how much for the house?</a:t>
            </a:r>
          </a:p>
        </p:txBody>
      </p:sp>
      <p:pic>
        <p:nvPicPr>
          <p:cNvPr id="4" name="Graphic 3" descr="Dollar with solid fill">
            <a:extLst>
              <a:ext uri="{FF2B5EF4-FFF2-40B4-BE49-F238E27FC236}">
                <a16:creationId xmlns:a16="http://schemas.microsoft.com/office/drawing/2014/main" id="{4B85E63E-0313-878A-7AC2-CA43670E7F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pic>
        <p:nvPicPr>
          <p:cNvPr id="6148" name="Picture 4" descr="Meme Maker - It depends Who wants to know Meme Generator!">
            <a:extLst>
              <a:ext uri="{FF2B5EF4-FFF2-40B4-BE49-F238E27FC236}">
                <a16:creationId xmlns:a16="http://schemas.microsoft.com/office/drawing/2014/main" id="{F66EC3A8-B17A-85C2-D4E8-7C6B6A39A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022"/>
          <a:stretch>
            <a:fillRect/>
          </a:stretch>
        </p:blipFill>
        <p:spPr bwMode="auto">
          <a:xfrm>
            <a:off x="4020483" y="1910087"/>
            <a:ext cx="3968347" cy="39996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75915874-61BB-AA59-E428-8AF2820E98F3}"/>
              </a:ext>
            </a:extLst>
          </p:cNvPr>
          <p:cNvSpPr txBox="1">
            <a:spLocks/>
          </p:cNvSpPr>
          <p:nvPr/>
        </p:nvSpPr>
        <p:spPr>
          <a:xfrm>
            <a:off x="446490" y="33567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400" b="1" dirty="0">
                <a:latin typeface="+mn-lt"/>
              </a:rPr>
              <a:t>Pay-as-you-go</a:t>
            </a:r>
          </a:p>
        </p:txBody>
      </p:sp>
      <p:sp>
        <p:nvSpPr>
          <p:cNvPr id="6" name="Title 3">
            <a:extLst>
              <a:ext uri="{FF2B5EF4-FFF2-40B4-BE49-F238E27FC236}">
                <a16:creationId xmlns:a16="http://schemas.microsoft.com/office/drawing/2014/main" id="{16D75E18-C3E9-6468-4F4D-DCD2F7D54F8E}"/>
              </a:ext>
            </a:extLst>
          </p:cNvPr>
          <p:cNvSpPr txBox="1">
            <a:spLocks/>
          </p:cNvSpPr>
          <p:nvPr/>
        </p:nvSpPr>
        <p:spPr>
          <a:xfrm>
            <a:off x="9273355" y="33664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sz="2400" b="1" dirty="0"/>
              <a:t>Reservation</a:t>
            </a:r>
          </a:p>
        </p:txBody>
      </p:sp>
    </p:spTree>
    <p:extLst>
      <p:ext uri="{BB962C8B-B14F-4D97-AF65-F5344CB8AC3E}">
        <p14:creationId xmlns:p14="http://schemas.microsoft.com/office/powerpoint/2010/main" val="94733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3451-B87F-C11C-0640-BF892A130E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6384BD-FF9F-1859-6E73-97F9B2013C17}"/>
              </a:ext>
            </a:extLst>
          </p:cNvPr>
          <p:cNvSpPr>
            <a:spLocks noGrp="1"/>
          </p:cNvSpPr>
          <p:nvPr>
            <p:ph type="title"/>
          </p:nvPr>
        </p:nvSpPr>
        <p:spPr>
          <a:xfrm>
            <a:off x="1146082" y="293945"/>
            <a:ext cx="9517686" cy="641060"/>
          </a:xfrm>
        </p:spPr>
        <p:txBody>
          <a:bodyPr>
            <a:normAutofit fontScale="90000"/>
          </a:bodyPr>
          <a:lstStyle/>
          <a:p>
            <a:pPr algn="ctr"/>
            <a:r>
              <a:rPr lang="en-US" dirty="0"/>
              <a:t>Fabric Capacity Pricing</a:t>
            </a:r>
          </a:p>
        </p:txBody>
      </p:sp>
      <p:pic>
        <p:nvPicPr>
          <p:cNvPr id="168" name="Graphic 167" descr="Dollar with solid fill">
            <a:extLst>
              <a:ext uri="{FF2B5EF4-FFF2-40B4-BE49-F238E27FC236}">
                <a16:creationId xmlns:a16="http://schemas.microsoft.com/office/drawing/2014/main" id="{B3CDD0D6-AE84-1B00-BD59-24B6ED0BD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202464"/>
            <a:ext cx="914400" cy="755133"/>
          </a:xfrm>
          <a:prstGeom prst="rect">
            <a:avLst/>
          </a:prstGeom>
        </p:spPr>
      </p:pic>
      <p:sp>
        <p:nvSpPr>
          <p:cNvPr id="9" name="Title 3">
            <a:extLst>
              <a:ext uri="{FF2B5EF4-FFF2-40B4-BE49-F238E27FC236}">
                <a16:creationId xmlns:a16="http://schemas.microsoft.com/office/drawing/2014/main" id="{DE030F80-40C1-50A9-0C47-EAED353DB4D5}"/>
              </a:ext>
            </a:extLst>
          </p:cNvPr>
          <p:cNvSpPr txBox="1">
            <a:spLocks/>
          </p:cNvSpPr>
          <p:nvPr/>
        </p:nvSpPr>
        <p:spPr>
          <a:xfrm>
            <a:off x="260223" y="1642225"/>
            <a:ext cx="2753870"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b="1" dirty="0">
                <a:latin typeface="+mn-lt"/>
              </a:rPr>
              <a:t>Pay-as-you-go</a:t>
            </a:r>
          </a:p>
        </p:txBody>
      </p:sp>
      <p:sp>
        <p:nvSpPr>
          <p:cNvPr id="10" name="Title 3">
            <a:extLst>
              <a:ext uri="{FF2B5EF4-FFF2-40B4-BE49-F238E27FC236}">
                <a16:creationId xmlns:a16="http://schemas.microsoft.com/office/drawing/2014/main" id="{22535613-759C-A687-AF49-4D37C893DD78}"/>
              </a:ext>
            </a:extLst>
          </p:cNvPr>
          <p:cNvSpPr txBox="1">
            <a:spLocks/>
          </p:cNvSpPr>
          <p:nvPr/>
        </p:nvSpPr>
        <p:spPr>
          <a:xfrm>
            <a:off x="405244" y="2164183"/>
            <a:ext cx="2845956" cy="446098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Allows for pausing and auto-scaling capacity</a:t>
            </a:r>
          </a:p>
          <a:p>
            <a:pPr marL="342900" indent="-342900">
              <a:buFont typeface="Arial" panose="020B0604020202020204" pitchFamily="34" charset="0"/>
              <a:buChar char="•"/>
            </a:pPr>
            <a:r>
              <a:rPr lang="en-US" sz="2000" dirty="0">
                <a:latin typeface="+mn-lt"/>
              </a:rPr>
              <a:t>Can be combined with a reservation to allow for auto-scaling when needed</a:t>
            </a:r>
          </a:p>
          <a:p>
            <a:pPr marL="342900" indent="-342900">
              <a:buFont typeface="Arial" panose="020B0604020202020204" pitchFamily="34" charset="0"/>
              <a:buChar char="•"/>
            </a:pPr>
            <a:r>
              <a:rPr lang="en-US" sz="2000" dirty="0">
                <a:latin typeface="+mn-lt"/>
              </a:rPr>
              <a:t>Significantly more expensive than a reservation, but may end up cheaper if not turned on all the time</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Breaks even with reserved at &lt; 14 hours a day</a:t>
            </a:r>
          </a:p>
        </p:txBody>
      </p:sp>
      <p:pic>
        <p:nvPicPr>
          <p:cNvPr id="14" name="Picture 13">
            <a:extLst>
              <a:ext uri="{FF2B5EF4-FFF2-40B4-BE49-F238E27FC236}">
                <a16:creationId xmlns:a16="http://schemas.microsoft.com/office/drawing/2014/main" id="{69A3BBA4-39DF-5044-A9FA-F12B094F5EAC}"/>
              </a:ext>
            </a:extLst>
          </p:cNvPr>
          <p:cNvPicPr>
            <a:picLocks noChangeAspect="1"/>
          </p:cNvPicPr>
          <p:nvPr/>
        </p:nvPicPr>
        <p:blipFill>
          <a:blip r:embed="rId5"/>
          <a:stretch>
            <a:fillRect/>
          </a:stretch>
        </p:blipFill>
        <p:spPr>
          <a:xfrm>
            <a:off x="3300102" y="1598266"/>
            <a:ext cx="5600389" cy="4413350"/>
          </a:xfrm>
          <a:prstGeom prst="rect">
            <a:avLst/>
          </a:prstGeom>
          <a:ln>
            <a:solidFill>
              <a:schemeClr val="accent2">
                <a:lumMod val="75000"/>
              </a:schemeClr>
            </a:solidFill>
          </a:ln>
          <a:effectLst>
            <a:glow rad="228600">
              <a:schemeClr val="accent2">
                <a:satMod val="175000"/>
                <a:alpha val="40000"/>
              </a:schemeClr>
            </a:glow>
          </a:effectLst>
        </p:spPr>
      </p:pic>
      <p:sp>
        <p:nvSpPr>
          <p:cNvPr id="16" name="Title 3">
            <a:extLst>
              <a:ext uri="{FF2B5EF4-FFF2-40B4-BE49-F238E27FC236}">
                <a16:creationId xmlns:a16="http://schemas.microsoft.com/office/drawing/2014/main" id="{12353889-53DB-AA0B-DB0C-79A0A34D29EF}"/>
              </a:ext>
            </a:extLst>
          </p:cNvPr>
          <p:cNvSpPr txBox="1">
            <a:spLocks/>
          </p:cNvSpPr>
          <p:nvPr/>
        </p:nvSpPr>
        <p:spPr>
          <a:xfrm>
            <a:off x="9087088" y="1651924"/>
            <a:ext cx="2753870" cy="441669"/>
          </a:xfrm>
          <a:prstGeom prst="rect">
            <a:avLst/>
          </a:prstGeom>
        </p:spPr>
        <p:txBody>
          <a:bodyPr vert="horz" lIns="0" tIns="45720" rIns="91440" bIns="45720" rtlCol="0" anchor="t">
            <a:normAutofit/>
          </a:bodyPr>
          <a:lstStyle>
            <a:defPPr>
              <a:defRPr lang="en-US"/>
            </a:defPPr>
            <a:lvl1pPr algn="ctr">
              <a:lnSpc>
                <a:spcPct val="90000"/>
              </a:lnSpc>
              <a:spcBef>
                <a:spcPct val="0"/>
              </a:spcBef>
              <a:buNone/>
              <a:defRPr sz="2000">
                <a:ea typeface="+mj-ea"/>
                <a:cs typeface="+mj-cs"/>
              </a:defRPr>
            </a:lvl1pPr>
          </a:lstStyle>
          <a:p>
            <a:r>
              <a:rPr lang="en-US" b="1" dirty="0"/>
              <a:t>Reservation</a:t>
            </a:r>
          </a:p>
        </p:txBody>
      </p:sp>
      <p:sp>
        <p:nvSpPr>
          <p:cNvPr id="17" name="Title 3">
            <a:extLst>
              <a:ext uri="{FF2B5EF4-FFF2-40B4-BE49-F238E27FC236}">
                <a16:creationId xmlns:a16="http://schemas.microsoft.com/office/drawing/2014/main" id="{115C0577-C6B5-3CE3-6CB3-E38A02494FCE}"/>
              </a:ext>
            </a:extLst>
          </p:cNvPr>
          <p:cNvSpPr txBox="1">
            <a:spLocks/>
          </p:cNvSpPr>
          <p:nvPr/>
        </p:nvSpPr>
        <p:spPr>
          <a:xfrm>
            <a:off x="9206345" y="2173882"/>
            <a:ext cx="2663692"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41% discount </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Does not scale up/down depending on usage</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Reservation is cheaper because you sign a year long contract for a set number of SKUs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These SKUs can be split into multiple capacities if desired</a:t>
            </a:r>
          </a:p>
        </p:txBody>
      </p:sp>
    </p:spTree>
    <p:extLst>
      <p:ext uri="{BB962C8B-B14F-4D97-AF65-F5344CB8AC3E}">
        <p14:creationId xmlns:p14="http://schemas.microsoft.com/office/powerpoint/2010/main" val="86438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9606-1201-4182-0F39-68D75463A4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06C57E-7A79-83C1-D373-B43A373FBCF3}"/>
              </a:ext>
            </a:extLst>
          </p:cNvPr>
          <p:cNvSpPr>
            <a:spLocks noGrp="1"/>
          </p:cNvSpPr>
          <p:nvPr>
            <p:ph type="title"/>
          </p:nvPr>
        </p:nvSpPr>
        <p:spPr>
          <a:xfrm>
            <a:off x="1146082" y="293945"/>
            <a:ext cx="9564252" cy="641060"/>
          </a:xfrm>
        </p:spPr>
        <p:txBody>
          <a:bodyPr>
            <a:normAutofit fontScale="90000"/>
          </a:bodyPr>
          <a:lstStyle/>
          <a:p>
            <a:pPr algn="ctr"/>
            <a:r>
              <a:rPr lang="en-US" dirty="0"/>
              <a:t>Picking out a Fabric SKU</a:t>
            </a:r>
          </a:p>
        </p:txBody>
      </p:sp>
      <p:pic>
        <p:nvPicPr>
          <p:cNvPr id="168" name="Graphic 167" descr="Settings with solid fill">
            <a:extLst>
              <a:ext uri="{FF2B5EF4-FFF2-40B4-BE49-F238E27FC236}">
                <a16:creationId xmlns:a16="http://schemas.microsoft.com/office/drawing/2014/main" id="{66608FD6-5154-D7B4-C161-AFBA0E2B2E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5299" y="80434"/>
            <a:ext cx="914400" cy="914400"/>
          </a:xfrm>
          <a:prstGeom prst="rect">
            <a:avLst/>
          </a:prstGeom>
        </p:spPr>
      </p:pic>
      <p:sp>
        <p:nvSpPr>
          <p:cNvPr id="10" name="Title 3">
            <a:extLst>
              <a:ext uri="{FF2B5EF4-FFF2-40B4-BE49-F238E27FC236}">
                <a16:creationId xmlns:a16="http://schemas.microsoft.com/office/drawing/2014/main" id="{7CF1C055-4267-AD1C-EE3C-C0B915ACE389}"/>
              </a:ext>
            </a:extLst>
          </p:cNvPr>
          <p:cNvSpPr txBox="1">
            <a:spLocks/>
          </p:cNvSpPr>
          <p:nvPr/>
        </p:nvSpPr>
        <p:spPr>
          <a:xfrm>
            <a:off x="412018" y="1485900"/>
            <a:ext cx="7137082" cy="5164667"/>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atin typeface="+mn-lt"/>
              </a:rPr>
              <a:t>Use a Fabric Trial!  </a:t>
            </a:r>
            <a:br>
              <a:rPr lang="en-US" sz="2000" dirty="0">
                <a:latin typeface="+mn-lt"/>
              </a:rPr>
            </a:br>
            <a:r>
              <a:rPr lang="en-US" sz="2000" dirty="0">
                <a:latin typeface="+mn-lt"/>
              </a:rPr>
              <a:t>The trial is 60 days of free F64 usage</a:t>
            </a:r>
            <a:br>
              <a:rPr lang="en-US" sz="2000" dirty="0">
                <a:latin typeface="+mn-lt"/>
              </a:rPr>
            </a:br>
            <a:endParaRPr lang="en-US" sz="2000" dirty="0">
              <a:latin typeface="+mn-lt"/>
            </a:endParaRPr>
          </a:p>
          <a:p>
            <a:r>
              <a:rPr lang="en-US" sz="2000" dirty="0">
                <a:latin typeface="+mn-lt"/>
              </a:rPr>
              <a:t>Only use a maximum 80% of capacity</a:t>
            </a:r>
            <a:br>
              <a:rPr lang="en-US" sz="2000" dirty="0">
                <a:latin typeface="+mn-lt"/>
              </a:rPr>
            </a:br>
            <a:endParaRPr lang="en-US" sz="2000" dirty="0">
              <a:latin typeface="+mn-lt"/>
            </a:endParaRPr>
          </a:p>
          <a:p>
            <a:r>
              <a:rPr lang="en-US" sz="2000" dirty="0">
                <a:latin typeface="+mn-lt"/>
              </a:rPr>
              <a:t>If you have multiple developers, min recommended SKU is F8</a:t>
            </a:r>
            <a:br>
              <a:rPr lang="en-US" sz="2000" dirty="0">
                <a:latin typeface="+mn-lt"/>
              </a:rPr>
            </a:br>
            <a:endParaRPr lang="en-US" sz="2000" dirty="0">
              <a:latin typeface="+mn-lt"/>
            </a:endParaRPr>
          </a:p>
          <a:p>
            <a:r>
              <a:rPr lang="en-US" sz="2000" dirty="0">
                <a:latin typeface="+mn-lt"/>
              </a:rPr>
              <a:t>If you have multiple data sources to ingest, min recommended SKU is F16</a:t>
            </a:r>
            <a:br>
              <a:rPr lang="en-US" sz="2000" dirty="0">
                <a:latin typeface="+mn-lt"/>
              </a:rPr>
            </a:br>
            <a:endParaRPr lang="en-US" sz="2000" dirty="0">
              <a:latin typeface="+mn-lt"/>
            </a:endParaRPr>
          </a:p>
          <a:p>
            <a:r>
              <a:rPr lang="en-US" sz="2000" dirty="0">
                <a:latin typeface="+mn-lt"/>
              </a:rPr>
              <a:t>If you have a lot of free users, consider a F64 for free viewer licensing (discussed more in upcoming slides)</a:t>
            </a:r>
            <a:br>
              <a:rPr lang="en-US" sz="2000" dirty="0">
                <a:latin typeface="+mn-lt"/>
              </a:rPr>
            </a:br>
            <a:endParaRPr lang="en-US" sz="2000" dirty="0">
              <a:latin typeface="+mn-lt"/>
            </a:endParaRPr>
          </a:p>
          <a:p>
            <a:r>
              <a:rPr lang="en-US" sz="2000" dirty="0">
                <a:latin typeface="+mn-lt"/>
              </a:rPr>
              <a:t>You can have a different capacity for each environment (development, testing, and production workspaces running separately)</a:t>
            </a:r>
          </a:p>
        </p:txBody>
      </p:sp>
      <p:pic>
        <p:nvPicPr>
          <p:cNvPr id="6" name="Picture 5">
            <a:extLst>
              <a:ext uri="{FF2B5EF4-FFF2-40B4-BE49-F238E27FC236}">
                <a16:creationId xmlns:a16="http://schemas.microsoft.com/office/drawing/2014/main" id="{963A8A51-9486-6219-6E8F-16CD5A615CD7}"/>
              </a:ext>
            </a:extLst>
          </p:cNvPr>
          <p:cNvPicPr>
            <a:picLocks noChangeAspect="1"/>
          </p:cNvPicPr>
          <p:nvPr/>
        </p:nvPicPr>
        <p:blipFill>
          <a:blip r:embed="rId5"/>
          <a:stretch>
            <a:fillRect/>
          </a:stretch>
        </p:blipFill>
        <p:spPr>
          <a:xfrm>
            <a:off x="7790400" y="1515533"/>
            <a:ext cx="3912078" cy="4136587"/>
          </a:xfrm>
          <a:prstGeom prst="rect">
            <a:avLst/>
          </a:prstGeom>
        </p:spPr>
      </p:pic>
    </p:spTree>
    <p:extLst>
      <p:ext uri="{BB962C8B-B14F-4D97-AF65-F5344CB8AC3E}">
        <p14:creationId xmlns:p14="http://schemas.microsoft.com/office/powerpoint/2010/main" val="132247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4BE8-91AE-6F37-C1CC-8BD134B9DFE7}"/>
            </a:ext>
          </a:extLst>
        </p:cNvPr>
        <p:cNvGrpSpPr/>
        <p:nvPr/>
      </p:nvGrpSpPr>
      <p:grpSpPr>
        <a:xfrm>
          <a:off x="0" y="0"/>
          <a:ext cx="0" cy="0"/>
          <a:chOff x="0" y="0"/>
          <a:chExt cx="0" cy="0"/>
        </a:xfrm>
      </p:grpSpPr>
      <p:sp>
        <p:nvSpPr>
          <p:cNvPr id="21" name="Rectangle Tenant">
            <a:extLst>
              <a:ext uri="{FF2B5EF4-FFF2-40B4-BE49-F238E27FC236}">
                <a16:creationId xmlns:a16="http://schemas.microsoft.com/office/drawing/2014/main" id="{101797E8-4EA6-DC37-1424-CCABB71AC82E}"/>
              </a:ext>
            </a:extLst>
          </p:cNvPr>
          <p:cNvSpPr/>
          <p:nvPr/>
        </p:nvSpPr>
        <p:spPr>
          <a:xfrm>
            <a:off x="379245" y="1358943"/>
            <a:ext cx="4224752" cy="2184514"/>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EBDC9D-2C90-DB37-A5CC-91D6E5D14057}"/>
              </a:ext>
            </a:extLst>
          </p:cNvPr>
          <p:cNvSpPr>
            <a:spLocks noGrp="1"/>
          </p:cNvSpPr>
          <p:nvPr>
            <p:ph type="title"/>
          </p:nvPr>
        </p:nvSpPr>
        <p:spPr>
          <a:xfrm>
            <a:off x="1146082" y="293945"/>
            <a:ext cx="9678552" cy="641060"/>
          </a:xfrm>
        </p:spPr>
        <p:txBody>
          <a:bodyPr>
            <a:normAutofit fontScale="90000"/>
          </a:bodyPr>
          <a:lstStyle/>
          <a:p>
            <a:pPr algn="ctr"/>
            <a:r>
              <a:rPr lang="en-US" dirty="0"/>
              <a:t>How Do Reservations Work?</a:t>
            </a:r>
          </a:p>
        </p:txBody>
      </p:sp>
      <p:pic>
        <p:nvPicPr>
          <p:cNvPr id="168" name="Graphic 167" descr="Lock with solid fill">
            <a:extLst>
              <a:ext uri="{FF2B5EF4-FFF2-40B4-BE49-F238E27FC236}">
                <a16:creationId xmlns:a16="http://schemas.microsoft.com/office/drawing/2014/main" id="{77CD512C-DD71-624F-71FF-9291E701D9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10" name="Title 3">
            <a:extLst>
              <a:ext uri="{FF2B5EF4-FFF2-40B4-BE49-F238E27FC236}">
                <a16:creationId xmlns:a16="http://schemas.microsoft.com/office/drawing/2014/main" id="{5E149D8E-7DFF-2261-C034-BF9A5432AB2B}"/>
              </a:ext>
            </a:extLst>
          </p:cNvPr>
          <p:cNvSpPr txBox="1">
            <a:spLocks/>
          </p:cNvSpPr>
          <p:nvPr/>
        </p:nvSpPr>
        <p:spPr>
          <a:xfrm>
            <a:off x="5257801" y="1680520"/>
            <a:ext cx="5892800" cy="5042928"/>
          </a:xfrm>
          <a:prstGeom prst="rect">
            <a:avLst/>
          </a:prstGeom>
        </p:spPr>
        <p:txBody>
          <a:bodyPr vert="horz" lIns="0" tIns="45720" rIns="91440" bIns="45720" numCol="1"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atin typeface="+mn-lt"/>
              </a:rPr>
              <a:t>Annual contract with Microsoft for a 41% discount on F SKUs. </a:t>
            </a:r>
            <a:br>
              <a:rPr lang="en-US" sz="2000" dirty="0">
                <a:latin typeface="+mn-lt"/>
              </a:rPr>
            </a:br>
            <a:br>
              <a:rPr lang="en-US" sz="2000" dirty="0">
                <a:latin typeface="+mn-lt"/>
              </a:rPr>
            </a:br>
            <a:r>
              <a:rPr lang="en-US" sz="2000" dirty="0">
                <a:latin typeface="+mn-lt"/>
              </a:rPr>
              <a:t>Can be paid monthly or upfront.</a:t>
            </a:r>
            <a:br>
              <a:rPr lang="en-US" sz="2000" dirty="0">
                <a:latin typeface="+mn-lt"/>
              </a:rPr>
            </a:br>
            <a:br>
              <a:rPr lang="en-US" sz="2000" dirty="0">
                <a:latin typeface="+mn-lt"/>
              </a:rPr>
            </a:br>
            <a:r>
              <a:rPr lang="en-US" sz="2000" dirty="0">
                <a:latin typeface="+mn-lt"/>
              </a:rPr>
              <a:t>These SKUs can be split into multiple capacities or all used within one capacity. </a:t>
            </a:r>
            <a:br>
              <a:rPr lang="en-US" sz="2000" dirty="0">
                <a:latin typeface="+mn-lt"/>
              </a:rPr>
            </a:br>
            <a:br>
              <a:rPr lang="en-US" sz="2000" dirty="0">
                <a:latin typeface="+mn-lt"/>
              </a:rPr>
            </a:br>
            <a:r>
              <a:rPr lang="en-US" sz="2000" dirty="0">
                <a:latin typeface="+mn-lt"/>
              </a:rPr>
              <a:t>You pay for all the SKUs even if they are not assigned to a capacity, so it is best to use them all. </a:t>
            </a:r>
          </a:p>
          <a:p>
            <a:endParaRPr lang="en-US" sz="2000" dirty="0">
              <a:latin typeface="+mn-lt"/>
            </a:endParaRPr>
          </a:p>
          <a:p>
            <a:r>
              <a:rPr lang="en-US" sz="2000" dirty="0">
                <a:latin typeface="+mn-lt"/>
              </a:rPr>
              <a:t>You can get cancel, exchange, or refund reservations with certain </a:t>
            </a:r>
            <a:r>
              <a:rPr lang="en-US" sz="2000" dirty="0">
                <a:latin typeface="+mn-lt"/>
                <a:hlinkClick r:id="rId5"/>
              </a:rPr>
              <a:t>limitations</a:t>
            </a:r>
            <a:endParaRPr lang="en-US" sz="1800" dirty="0">
              <a:latin typeface="+mn-lt"/>
            </a:endParaRPr>
          </a:p>
        </p:txBody>
      </p:sp>
      <p:sp>
        <p:nvSpPr>
          <p:cNvPr id="5" name="Rectangle Paid Cap">
            <a:extLst>
              <a:ext uri="{FF2B5EF4-FFF2-40B4-BE49-F238E27FC236}">
                <a16:creationId xmlns:a16="http://schemas.microsoft.com/office/drawing/2014/main" id="{CABEBDDA-5A5E-96B2-3627-D7C76E8BBDB1}"/>
              </a:ext>
            </a:extLst>
          </p:cNvPr>
          <p:cNvSpPr/>
          <p:nvPr/>
        </p:nvSpPr>
        <p:spPr>
          <a:xfrm>
            <a:off x="579333" y="2374541"/>
            <a:ext cx="1817517" cy="44959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aid Cap">
            <a:extLst>
              <a:ext uri="{FF2B5EF4-FFF2-40B4-BE49-F238E27FC236}">
                <a16:creationId xmlns:a16="http://schemas.microsoft.com/office/drawing/2014/main" id="{8B0BBDFE-5741-2BAD-EB66-4AE07AD4139C}"/>
              </a:ext>
            </a:extLst>
          </p:cNvPr>
          <p:cNvSpPr txBox="1">
            <a:spLocks/>
          </p:cNvSpPr>
          <p:nvPr/>
        </p:nvSpPr>
        <p:spPr>
          <a:xfrm>
            <a:off x="779423" y="2415353"/>
            <a:ext cx="1574436" cy="408781"/>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F16</a:t>
            </a:r>
          </a:p>
        </p:txBody>
      </p:sp>
      <p:sp>
        <p:nvSpPr>
          <p:cNvPr id="26" name="Rectangle Paid Cap">
            <a:extLst>
              <a:ext uri="{FF2B5EF4-FFF2-40B4-BE49-F238E27FC236}">
                <a16:creationId xmlns:a16="http://schemas.microsoft.com/office/drawing/2014/main" id="{2AD1E4F7-2DBA-E8C2-9260-D715AD5525D1}"/>
              </a:ext>
            </a:extLst>
          </p:cNvPr>
          <p:cNvSpPr/>
          <p:nvPr/>
        </p:nvSpPr>
        <p:spPr>
          <a:xfrm>
            <a:off x="2593212" y="2353950"/>
            <a:ext cx="1817517" cy="1032304"/>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Paid Cap">
            <a:extLst>
              <a:ext uri="{FF2B5EF4-FFF2-40B4-BE49-F238E27FC236}">
                <a16:creationId xmlns:a16="http://schemas.microsoft.com/office/drawing/2014/main" id="{98487582-5D07-7F43-1E15-39E165EFAAEA}"/>
              </a:ext>
            </a:extLst>
          </p:cNvPr>
          <p:cNvSpPr txBox="1">
            <a:spLocks/>
          </p:cNvSpPr>
          <p:nvPr/>
        </p:nvSpPr>
        <p:spPr>
          <a:xfrm>
            <a:off x="2793302" y="2389639"/>
            <a:ext cx="1574436" cy="408781"/>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3 – F32</a:t>
            </a:r>
          </a:p>
        </p:txBody>
      </p:sp>
      <p:sp>
        <p:nvSpPr>
          <p:cNvPr id="33" name="Rectangle Paid Cap">
            <a:extLst>
              <a:ext uri="{FF2B5EF4-FFF2-40B4-BE49-F238E27FC236}">
                <a16:creationId xmlns:a16="http://schemas.microsoft.com/office/drawing/2014/main" id="{49466FB1-0F71-2098-6514-783E76B7CAFA}"/>
              </a:ext>
            </a:extLst>
          </p:cNvPr>
          <p:cNvSpPr/>
          <p:nvPr/>
        </p:nvSpPr>
        <p:spPr>
          <a:xfrm>
            <a:off x="579333" y="2936658"/>
            <a:ext cx="1817517" cy="449595"/>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Paid Cap">
            <a:extLst>
              <a:ext uri="{FF2B5EF4-FFF2-40B4-BE49-F238E27FC236}">
                <a16:creationId xmlns:a16="http://schemas.microsoft.com/office/drawing/2014/main" id="{379C1A01-D09E-E668-B538-FF2F547E20D2}"/>
              </a:ext>
            </a:extLst>
          </p:cNvPr>
          <p:cNvSpPr txBox="1">
            <a:spLocks/>
          </p:cNvSpPr>
          <p:nvPr/>
        </p:nvSpPr>
        <p:spPr>
          <a:xfrm>
            <a:off x="779422" y="2967723"/>
            <a:ext cx="1546297" cy="479607"/>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2 – F16</a:t>
            </a:r>
          </a:p>
        </p:txBody>
      </p:sp>
      <p:sp>
        <p:nvSpPr>
          <p:cNvPr id="38" name="Rectangle Tenant">
            <a:extLst>
              <a:ext uri="{FF2B5EF4-FFF2-40B4-BE49-F238E27FC236}">
                <a16:creationId xmlns:a16="http://schemas.microsoft.com/office/drawing/2014/main" id="{EFCEE517-00B7-9D5B-AA9C-20F767913905}"/>
              </a:ext>
            </a:extLst>
          </p:cNvPr>
          <p:cNvSpPr/>
          <p:nvPr/>
        </p:nvSpPr>
        <p:spPr>
          <a:xfrm>
            <a:off x="379244" y="3855127"/>
            <a:ext cx="4224751" cy="2630496"/>
          </a:xfrm>
          <a:prstGeom prst="rect">
            <a:avLst/>
          </a:prstGeom>
          <a:solidFill>
            <a:schemeClr val="bg1">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Paid Cap">
            <a:extLst>
              <a:ext uri="{FF2B5EF4-FFF2-40B4-BE49-F238E27FC236}">
                <a16:creationId xmlns:a16="http://schemas.microsoft.com/office/drawing/2014/main" id="{E4610D8D-8616-C353-688A-5DA90B4A59A3}"/>
              </a:ext>
            </a:extLst>
          </p:cNvPr>
          <p:cNvSpPr txBox="1">
            <a:spLocks/>
          </p:cNvSpPr>
          <p:nvPr/>
        </p:nvSpPr>
        <p:spPr>
          <a:xfrm>
            <a:off x="895529" y="3963920"/>
            <a:ext cx="3192179" cy="566086"/>
          </a:xfrm>
          <a:prstGeom prst="rect">
            <a:avLst/>
          </a:prstGeom>
        </p:spPr>
        <p:txBody>
          <a:bodyPr vert="horz" lIns="0" tIns="45720" rIns="91440" bIns="45720" numCol="1" spcCol="45720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Scenario 2 </a:t>
            </a:r>
            <a:br>
              <a:rPr lang="en-US" sz="2000" dirty="0">
                <a:latin typeface="+mn-lt"/>
              </a:rPr>
            </a:br>
            <a:r>
              <a:rPr lang="en-US" sz="2000" dirty="0">
                <a:latin typeface="+mn-lt"/>
              </a:rPr>
              <a:t>F64 one capacity</a:t>
            </a:r>
          </a:p>
        </p:txBody>
      </p:sp>
      <p:sp>
        <p:nvSpPr>
          <p:cNvPr id="44" name="Rectangle Paid Cap">
            <a:extLst>
              <a:ext uri="{FF2B5EF4-FFF2-40B4-BE49-F238E27FC236}">
                <a16:creationId xmlns:a16="http://schemas.microsoft.com/office/drawing/2014/main" id="{D3F95913-EE4D-FE44-7D4B-6C7B81A8EFFF}"/>
              </a:ext>
            </a:extLst>
          </p:cNvPr>
          <p:cNvSpPr/>
          <p:nvPr/>
        </p:nvSpPr>
        <p:spPr>
          <a:xfrm>
            <a:off x="579333" y="4691517"/>
            <a:ext cx="3831396" cy="1605288"/>
          </a:xfrm>
          <a:prstGeom prst="rect">
            <a:avLst/>
          </a:prstGeom>
          <a:solidFill>
            <a:schemeClr val="accent1">
              <a:lumMod val="10000"/>
              <a:lumOff val="90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Paid Cap">
            <a:extLst>
              <a:ext uri="{FF2B5EF4-FFF2-40B4-BE49-F238E27FC236}">
                <a16:creationId xmlns:a16="http://schemas.microsoft.com/office/drawing/2014/main" id="{FF0CA745-1254-8188-9A14-807F25C9CCD4}"/>
              </a:ext>
            </a:extLst>
          </p:cNvPr>
          <p:cNvSpPr txBox="1">
            <a:spLocks/>
          </p:cNvSpPr>
          <p:nvPr/>
        </p:nvSpPr>
        <p:spPr>
          <a:xfrm>
            <a:off x="789561" y="4762787"/>
            <a:ext cx="2628466" cy="592455"/>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600" b="1" dirty="0">
                <a:latin typeface="+mn-lt"/>
              </a:rPr>
              <a:t>Capacity 1 – F64*</a:t>
            </a:r>
          </a:p>
        </p:txBody>
      </p:sp>
      <p:sp>
        <p:nvSpPr>
          <p:cNvPr id="52" name="Title Paid Cap">
            <a:extLst>
              <a:ext uri="{FF2B5EF4-FFF2-40B4-BE49-F238E27FC236}">
                <a16:creationId xmlns:a16="http://schemas.microsoft.com/office/drawing/2014/main" id="{A2E68694-A40D-491E-E893-422A0655696D}"/>
              </a:ext>
            </a:extLst>
          </p:cNvPr>
          <p:cNvSpPr txBox="1">
            <a:spLocks/>
          </p:cNvSpPr>
          <p:nvPr/>
        </p:nvSpPr>
        <p:spPr>
          <a:xfrm>
            <a:off x="579333" y="1476194"/>
            <a:ext cx="3831396" cy="566086"/>
          </a:xfrm>
          <a:prstGeom prst="rect">
            <a:avLst/>
          </a:prstGeom>
        </p:spPr>
        <p:txBody>
          <a:bodyPr vert="horz" lIns="0" tIns="45720" rIns="91440" bIns="45720" numCol="1" spcCol="45720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000" dirty="0">
                <a:latin typeface="+mn-lt"/>
              </a:rPr>
              <a:t>Reservation Scenario 1 </a:t>
            </a:r>
            <a:br>
              <a:rPr lang="en-US" sz="2000" dirty="0">
                <a:latin typeface="+mn-lt"/>
              </a:rPr>
            </a:br>
            <a:r>
              <a:rPr lang="en-US" sz="2000" dirty="0">
                <a:latin typeface="+mn-lt"/>
              </a:rPr>
              <a:t>F64 split into multiple capacities</a:t>
            </a:r>
          </a:p>
        </p:txBody>
      </p:sp>
      <p:sp>
        <p:nvSpPr>
          <p:cNvPr id="53" name="Title Fab Work">
            <a:extLst>
              <a:ext uri="{FF2B5EF4-FFF2-40B4-BE49-F238E27FC236}">
                <a16:creationId xmlns:a16="http://schemas.microsoft.com/office/drawing/2014/main" id="{6036D3C1-7BFC-DAB1-800B-535CB491258D}"/>
              </a:ext>
            </a:extLst>
          </p:cNvPr>
          <p:cNvSpPr txBox="1">
            <a:spLocks/>
          </p:cNvSpPr>
          <p:nvPr/>
        </p:nvSpPr>
        <p:spPr>
          <a:xfrm>
            <a:off x="746534" y="5140180"/>
            <a:ext cx="3021133" cy="1605288"/>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800" dirty="0">
                <a:latin typeface="+mn-lt"/>
              </a:rPr>
              <a:t>* These workspaces get the benefits of an F64 capacity (Copilot, free license viewing, and AI skills)</a:t>
            </a:r>
          </a:p>
        </p:txBody>
      </p:sp>
    </p:spTree>
    <p:extLst>
      <p:ext uri="{BB962C8B-B14F-4D97-AF65-F5344CB8AC3E}">
        <p14:creationId xmlns:p14="http://schemas.microsoft.com/office/powerpoint/2010/main" val="35602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D56F-6455-DB57-E022-4F55A5EBA6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065010-101B-A31C-F40D-A3351F0A6F5F}"/>
              </a:ext>
            </a:extLst>
          </p:cNvPr>
          <p:cNvSpPr>
            <a:spLocks noGrp="1"/>
          </p:cNvSpPr>
          <p:nvPr>
            <p:ph type="title"/>
          </p:nvPr>
        </p:nvSpPr>
        <p:spPr>
          <a:xfrm>
            <a:off x="1146081" y="293945"/>
            <a:ext cx="10281507" cy="641060"/>
          </a:xfrm>
        </p:spPr>
        <p:txBody>
          <a:bodyPr>
            <a:normAutofit fontScale="90000"/>
          </a:bodyPr>
          <a:lstStyle/>
          <a:p>
            <a:r>
              <a:rPr lang="en-US" dirty="0"/>
              <a:t>How-To Purchase Capacity Reservation </a:t>
            </a:r>
          </a:p>
        </p:txBody>
      </p:sp>
      <p:pic>
        <p:nvPicPr>
          <p:cNvPr id="168" name="Graphic 167" descr="Clipboard Checked with solid fill">
            <a:extLst>
              <a:ext uri="{FF2B5EF4-FFF2-40B4-BE49-F238E27FC236}">
                <a16:creationId xmlns:a16="http://schemas.microsoft.com/office/drawing/2014/main" id="{BDF12B8C-6165-8A22-5667-333CE109E50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AA46D335-7878-2A21-A902-82B718386F6E}"/>
              </a:ext>
            </a:extLst>
          </p:cNvPr>
          <p:cNvSpPr txBox="1">
            <a:spLocks/>
          </p:cNvSpPr>
          <p:nvPr/>
        </p:nvSpPr>
        <p:spPr>
          <a:xfrm>
            <a:off x="377257" y="1062224"/>
            <a:ext cx="10055215"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i="1" dirty="0">
                <a:latin typeface="+mn-lt"/>
              </a:rPr>
              <a:t>portal.azure.com &gt; Reservations &gt; Microsoft Fabric</a:t>
            </a:r>
            <a:endParaRPr lang="en-US" sz="2800" i="1" dirty="0">
              <a:latin typeface="+mn-lt"/>
            </a:endParaRPr>
          </a:p>
        </p:txBody>
      </p:sp>
      <p:sp>
        <p:nvSpPr>
          <p:cNvPr id="9" name="Title 3">
            <a:extLst>
              <a:ext uri="{FF2B5EF4-FFF2-40B4-BE49-F238E27FC236}">
                <a16:creationId xmlns:a16="http://schemas.microsoft.com/office/drawing/2014/main" id="{B6A5E241-A85F-AB7B-B43E-2A65CAE1E13F}"/>
              </a:ext>
            </a:extLst>
          </p:cNvPr>
          <p:cNvSpPr txBox="1">
            <a:spLocks/>
          </p:cNvSpPr>
          <p:nvPr/>
        </p:nvSpPr>
        <p:spPr>
          <a:xfrm>
            <a:off x="341405" y="1872759"/>
            <a:ext cx="3678839" cy="441669"/>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400" dirty="0">
                <a:latin typeface="+mn-lt"/>
              </a:rPr>
              <a:t>Prerequisites</a:t>
            </a:r>
          </a:p>
        </p:txBody>
      </p:sp>
      <p:sp>
        <p:nvSpPr>
          <p:cNvPr id="10" name="Title 3">
            <a:extLst>
              <a:ext uri="{FF2B5EF4-FFF2-40B4-BE49-F238E27FC236}">
                <a16:creationId xmlns:a16="http://schemas.microsoft.com/office/drawing/2014/main" id="{4BB3AE77-A36C-83C1-8EA8-760E45C41234}"/>
              </a:ext>
            </a:extLst>
          </p:cNvPr>
          <p:cNvSpPr txBox="1">
            <a:spLocks/>
          </p:cNvSpPr>
          <p:nvPr/>
        </p:nvSpPr>
        <p:spPr>
          <a:xfrm>
            <a:off x="529935" y="2394717"/>
            <a:ext cx="3517113" cy="381695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marL="342900" indent="-342900">
              <a:buFont typeface="Arial" panose="020B0604020202020204" pitchFamily="34" charset="0"/>
              <a:buChar char="•"/>
            </a:pPr>
            <a:r>
              <a:rPr lang="en-US" sz="2000" dirty="0">
                <a:latin typeface="+mn-lt"/>
              </a:rPr>
              <a:t>Azure Subscription (method for paying)</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Azure Resource Group (tool for grouping your Azure resources)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Must have owner role or reservation purchaser role on an Azure subscription</a:t>
            </a:r>
          </a:p>
          <a:p>
            <a:pPr marL="342900" indent="-342900">
              <a:buFont typeface="Arial" panose="020B0604020202020204" pitchFamily="34" charset="0"/>
              <a:buChar char="•"/>
            </a:pPr>
            <a:endParaRPr lang="en-US" sz="2000" dirty="0">
              <a:latin typeface="+mn-lt"/>
            </a:endParaRPr>
          </a:p>
        </p:txBody>
      </p:sp>
      <p:pic>
        <p:nvPicPr>
          <p:cNvPr id="13" name="Picture 12">
            <a:extLst>
              <a:ext uri="{FF2B5EF4-FFF2-40B4-BE49-F238E27FC236}">
                <a16:creationId xmlns:a16="http://schemas.microsoft.com/office/drawing/2014/main" id="{9DF1B0A6-9AE4-3451-D2B9-F2046175E4DA}"/>
              </a:ext>
            </a:extLst>
          </p:cNvPr>
          <p:cNvPicPr>
            <a:picLocks noChangeAspect="1"/>
          </p:cNvPicPr>
          <p:nvPr/>
        </p:nvPicPr>
        <p:blipFill>
          <a:blip r:embed="rId5"/>
          <a:srcRect t="7651" b="20242"/>
          <a:stretch/>
        </p:blipFill>
        <p:spPr>
          <a:xfrm>
            <a:off x="4274068" y="1667289"/>
            <a:ext cx="7649643" cy="4574859"/>
          </a:xfrm>
          <a:prstGeom prst="rect">
            <a:avLst/>
          </a:prstGeom>
        </p:spPr>
      </p:pic>
    </p:spTree>
    <p:extLst>
      <p:ext uri="{BB962C8B-B14F-4D97-AF65-F5344CB8AC3E}">
        <p14:creationId xmlns:p14="http://schemas.microsoft.com/office/powerpoint/2010/main" val="189930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9DB4-EA6F-2E3E-F5DF-71508C7AC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92310-8189-7D57-9FF1-BAD04B711EA6}"/>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What’s the Right Option for You?</a:t>
            </a:r>
          </a:p>
        </p:txBody>
      </p:sp>
      <p:pic>
        <p:nvPicPr>
          <p:cNvPr id="7170" name="Picture 2" descr="Meme Creator - Funny TOO MANY CHOIces Meme Generator at MemeCreator.org!">
            <a:extLst>
              <a:ext uri="{FF2B5EF4-FFF2-40B4-BE49-F238E27FC236}">
                <a16:creationId xmlns:a16="http://schemas.microsoft.com/office/drawing/2014/main" id="{4D54BDB2-B65D-A99C-0524-FABDC9CE9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1966731"/>
            <a:ext cx="5080000" cy="383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0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9D9F-E28C-A4ED-A3E9-10A17A053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0AA04-1755-4E13-8AA8-2D3B42D81FC2}"/>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What’s the Right Option for You?</a:t>
            </a:r>
            <a:endParaRPr lang="en-US" sz="4800" kern="1200" dirty="0">
              <a:solidFill>
                <a:schemeClr val="tx1"/>
              </a:solidFill>
              <a:latin typeface="+mj-lt"/>
              <a:ea typeface="+mj-ea"/>
              <a:cs typeface="+mj-cs"/>
            </a:endParaRPr>
          </a:p>
        </p:txBody>
      </p:sp>
      <p:pic>
        <p:nvPicPr>
          <p:cNvPr id="8194" name="Picture 2" descr="Dont Worry We Got This Meme">
            <a:extLst>
              <a:ext uri="{FF2B5EF4-FFF2-40B4-BE49-F238E27FC236}">
                <a16:creationId xmlns:a16="http://schemas.microsoft.com/office/drawing/2014/main" id="{2B6EEE69-10A9-CC24-0DD8-422CD7286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888" y="1765300"/>
            <a:ext cx="8243712" cy="463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76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163618-A76B-832A-546A-87ED09C856A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E40A7034-CBB2-07AC-19EA-A61DB67C262D}"/>
              </a:ext>
            </a:extLst>
          </p:cNvPr>
          <p:cNvSpPr/>
          <p:nvPr/>
        </p:nvSpPr>
        <p:spPr>
          <a:xfrm>
            <a:off x="7904420" y="1844803"/>
            <a:ext cx="2996385" cy="2856261"/>
          </a:xfrm>
          <a:prstGeom prst="rect">
            <a:avLst/>
          </a:prstGeom>
          <a:solidFill>
            <a:schemeClr val="accent5">
              <a:lumMod val="50000"/>
              <a:alpha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86AC42-2B32-73B3-06CE-5D7931BFFA31}"/>
              </a:ext>
            </a:extLst>
          </p:cNvPr>
          <p:cNvSpPr/>
          <p:nvPr/>
        </p:nvSpPr>
        <p:spPr>
          <a:xfrm>
            <a:off x="4432394" y="1851870"/>
            <a:ext cx="2996385" cy="2834688"/>
          </a:xfrm>
          <a:prstGeom prst="rect">
            <a:avLst/>
          </a:prstGeom>
          <a:solidFill>
            <a:srgbClr val="C07200">
              <a:alpha val="60000"/>
            </a:srgbClr>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5AFAA6-332B-B0A6-52FC-7A344BBF93F2}"/>
              </a:ext>
            </a:extLst>
          </p:cNvPr>
          <p:cNvSpPr/>
          <p:nvPr/>
        </p:nvSpPr>
        <p:spPr>
          <a:xfrm>
            <a:off x="706368" y="1851870"/>
            <a:ext cx="3270212" cy="2849195"/>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B2CC76-997C-61A7-EF72-B9A87C251693}"/>
              </a:ext>
            </a:extLst>
          </p:cNvPr>
          <p:cNvSpPr>
            <a:spLocks noGrp="1"/>
          </p:cNvSpPr>
          <p:nvPr>
            <p:ph type="title"/>
          </p:nvPr>
        </p:nvSpPr>
        <p:spPr>
          <a:xfrm>
            <a:off x="1146081" y="293945"/>
            <a:ext cx="10647986" cy="641060"/>
          </a:xfrm>
        </p:spPr>
        <p:txBody>
          <a:bodyPr>
            <a:normAutofit fontScale="90000"/>
          </a:bodyPr>
          <a:lstStyle/>
          <a:p>
            <a:r>
              <a:rPr lang="en-US" dirty="0"/>
              <a:t>Licensing Scenario Personas &amp; Workspace Types</a:t>
            </a:r>
          </a:p>
        </p:txBody>
      </p:sp>
      <p:pic>
        <p:nvPicPr>
          <p:cNvPr id="168" name="Graphic 167" descr="Hero Male with solid fill">
            <a:extLst>
              <a:ext uri="{FF2B5EF4-FFF2-40B4-BE49-F238E27FC236}">
                <a16:creationId xmlns:a16="http://schemas.microsoft.com/office/drawing/2014/main" id="{C30A5D07-EEBA-A2BE-658C-8166F1137F0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D548FB7B-D82F-45C8-6B1E-BB4560AE574D}"/>
              </a:ext>
            </a:extLst>
          </p:cNvPr>
          <p:cNvSpPr txBox="1">
            <a:spLocks/>
          </p:cNvSpPr>
          <p:nvPr/>
        </p:nvSpPr>
        <p:spPr>
          <a:xfrm>
            <a:off x="771017" y="2429310"/>
            <a:ext cx="3116352" cy="182371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Create Fabric artifacts (</a:t>
            </a:r>
            <a:r>
              <a:rPr lang="en-US" sz="1600" dirty="0" err="1"/>
              <a:t>lakehouses</a:t>
            </a:r>
            <a:r>
              <a:rPr lang="en-US" sz="1600" dirty="0"/>
              <a:t>, warehouses, notebooks, data pipelines, etc.)</a:t>
            </a:r>
          </a:p>
          <a:p>
            <a:pPr marL="342900" indent="-342900" algn="ctr">
              <a:buFont typeface="Arial" panose="020B0604020202020204" pitchFamily="34" charset="0"/>
              <a:buChar char="•"/>
            </a:pPr>
            <a:endParaRPr lang="en-US" sz="1600" dirty="0"/>
          </a:p>
          <a:p>
            <a:pPr marL="342900" indent="-342900" algn="ctr">
              <a:buFont typeface="Arial" panose="020B0604020202020204" pitchFamily="34" charset="0"/>
              <a:buChar char="•"/>
            </a:pPr>
            <a:endParaRPr lang="en-US" sz="1600" dirty="0"/>
          </a:p>
        </p:txBody>
      </p:sp>
      <p:sp>
        <p:nvSpPr>
          <p:cNvPr id="3" name="Title 3">
            <a:extLst>
              <a:ext uri="{FF2B5EF4-FFF2-40B4-BE49-F238E27FC236}">
                <a16:creationId xmlns:a16="http://schemas.microsoft.com/office/drawing/2014/main" id="{39F1C964-D653-9011-022E-DDD46B6AAC2D}"/>
              </a:ext>
            </a:extLst>
          </p:cNvPr>
          <p:cNvSpPr txBox="1">
            <a:spLocks/>
          </p:cNvSpPr>
          <p:nvPr/>
        </p:nvSpPr>
        <p:spPr>
          <a:xfrm>
            <a:off x="941860" y="1933032"/>
            <a:ext cx="2224834"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Data Engineers</a:t>
            </a:r>
          </a:p>
        </p:txBody>
      </p:sp>
      <p:sp>
        <p:nvSpPr>
          <p:cNvPr id="5" name="Title 3">
            <a:extLst>
              <a:ext uri="{FF2B5EF4-FFF2-40B4-BE49-F238E27FC236}">
                <a16:creationId xmlns:a16="http://schemas.microsoft.com/office/drawing/2014/main" id="{815552CE-D616-2DC0-5EC5-B0E1AE932462}"/>
              </a:ext>
            </a:extLst>
          </p:cNvPr>
          <p:cNvSpPr txBox="1">
            <a:spLocks/>
          </p:cNvSpPr>
          <p:nvPr/>
        </p:nvSpPr>
        <p:spPr>
          <a:xfrm>
            <a:off x="4471436" y="1876703"/>
            <a:ext cx="2817119"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Power BI Developers</a:t>
            </a:r>
          </a:p>
        </p:txBody>
      </p:sp>
      <p:sp>
        <p:nvSpPr>
          <p:cNvPr id="6" name="Title 3">
            <a:extLst>
              <a:ext uri="{FF2B5EF4-FFF2-40B4-BE49-F238E27FC236}">
                <a16:creationId xmlns:a16="http://schemas.microsoft.com/office/drawing/2014/main" id="{9C505FB0-6A10-2745-BCE0-3C40C0C8B63F}"/>
              </a:ext>
            </a:extLst>
          </p:cNvPr>
          <p:cNvSpPr txBox="1">
            <a:spLocks/>
          </p:cNvSpPr>
          <p:nvPr/>
        </p:nvSpPr>
        <p:spPr>
          <a:xfrm>
            <a:off x="7998612" y="1851870"/>
            <a:ext cx="2229910" cy="548494"/>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2000" dirty="0"/>
              <a:t>Report Viewers</a:t>
            </a:r>
          </a:p>
        </p:txBody>
      </p:sp>
      <p:sp>
        <p:nvSpPr>
          <p:cNvPr id="7" name="Title 3">
            <a:extLst>
              <a:ext uri="{FF2B5EF4-FFF2-40B4-BE49-F238E27FC236}">
                <a16:creationId xmlns:a16="http://schemas.microsoft.com/office/drawing/2014/main" id="{54FB029F-6F89-E988-90E1-1723B13A4A2A}"/>
              </a:ext>
            </a:extLst>
          </p:cNvPr>
          <p:cNvSpPr txBox="1">
            <a:spLocks/>
          </p:cNvSpPr>
          <p:nvPr/>
        </p:nvSpPr>
        <p:spPr>
          <a:xfrm>
            <a:off x="4471435" y="2425198"/>
            <a:ext cx="2817120" cy="2157193"/>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Create Power BI semantic models </a:t>
            </a:r>
            <a:br>
              <a:rPr lang="en-US" sz="1600" dirty="0"/>
            </a:br>
            <a:endParaRPr lang="en-US" sz="1600" dirty="0"/>
          </a:p>
          <a:p>
            <a:pPr marL="342900" indent="-342900">
              <a:buFont typeface="Arial" panose="020B0604020202020204" pitchFamily="34" charset="0"/>
              <a:buChar char="•"/>
            </a:pPr>
            <a:r>
              <a:rPr lang="en-US" sz="1600" dirty="0"/>
              <a:t>Create Power BI reports</a:t>
            </a:r>
            <a:br>
              <a:rPr lang="en-US" sz="1600" dirty="0"/>
            </a:br>
            <a:endParaRPr lang="en-US" sz="1600" dirty="0"/>
          </a:p>
          <a:p>
            <a:pPr marL="342900" indent="-342900">
              <a:buFont typeface="Arial" panose="020B0604020202020204" pitchFamily="34" charset="0"/>
              <a:buChar char="•"/>
            </a:pPr>
            <a:r>
              <a:rPr lang="en-US" sz="1600" dirty="0"/>
              <a:t>** Publish reports to shared workspaces  </a:t>
            </a:r>
          </a:p>
          <a:p>
            <a:endParaRPr lang="en-US" sz="1600" dirty="0"/>
          </a:p>
          <a:p>
            <a:pPr marL="342900" indent="-342900">
              <a:buFont typeface="Arial" panose="020B0604020202020204" pitchFamily="34" charset="0"/>
              <a:buChar char="•"/>
            </a:pPr>
            <a:endParaRPr lang="en-US" sz="1600" dirty="0"/>
          </a:p>
        </p:txBody>
      </p:sp>
      <p:sp>
        <p:nvSpPr>
          <p:cNvPr id="8" name="Title 3">
            <a:extLst>
              <a:ext uri="{FF2B5EF4-FFF2-40B4-BE49-F238E27FC236}">
                <a16:creationId xmlns:a16="http://schemas.microsoft.com/office/drawing/2014/main" id="{451D558B-0597-6D94-C0FB-C35B3EA03948}"/>
              </a:ext>
            </a:extLst>
          </p:cNvPr>
          <p:cNvSpPr txBox="1">
            <a:spLocks/>
          </p:cNvSpPr>
          <p:nvPr/>
        </p:nvSpPr>
        <p:spPr>
          <a:xfrm>
            <a:off x="8041145" y="2414804"/>
            <a:ext cx="2633943" cy="1838219"/>
          </a:xfrm>
          <a:prstGeom prst="rect">
            <a:avLst/>
          </a:prstGeom>
          <a:ln>
            <a:noFill/>
          </a:ln>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1600" dirty="0"/>
              <a:t>Responsibilities:</a:t>
            </a:r>
            <a:br>
              <a:rPr lang="en-US" sz="1600" dirty="0"/>
            </a:br>
            <a:endParaRPr lang="en-US" sz="1600" dirty="0"/>
          </a:p>
          <a:p>
            <a:pPr marL="342900" indent="-342900">
              <a:buFont typeface="Arial" panose="020B0604020202020204" pitchFamily="34" charset="0"/>
              <a:buChar char="•"/>
            </a:pPr>
            <a:r>
              <a:rPr lang="en-US" sz="1600" dirty="0"/>
              <a:t>*** Utilize Power BI reports to answer business questions</a:t>
            </a:r>
          </a:p>
        </p:txBody>
      </p:sp>
      <p:sp>
        <p:nvSpPr>
          <p:cNvPr id="10" name="Title 3">
            <a:extLst>
              <a:ext uri="{FF2B5EF4-FFF2-40B4-BE49-F238E27FC236}">
                <a16:creationId xmlns:a16="http://schemas.microsoft.com/office/drawing/2014/main" id="{C39A1C6B-580C-4F2F-757C-C23F5D313946}"/>
              </a:ext>
            </a:extLst>
          </p:cNvPr>
          <p:cNvSpPr txBox="1">
            <a:spLocks/>
          </p:cNvSpPr>
          <p:nvPr/>
        </p:nvSpPr>
        <p:spPr>
          <a:xfrm>
            <a:off x="74799" y="6417932"/>
            <a:ext cx="9308192" cy="420370"/>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1400" i="1" dirty="0"/>
              <a:t>** Requires either a pro or </a:t>
            </a:r>
            <a:r>
              <a:rPr lang="en-US" sz="1400" i="1" dirty="0" err="1"/>
              <a:t>ppu</a:t>
            </a:r>
            <a:r>
              <a:rPr lang="en-US" sz="1400" i="1" dirty="0"/>
              <a:t> license </a:t>
            </a:r>
          </a:p>
          <a:p>
            <a:r>
              <a:rPr lang="en-US" sz="1400" i="1" dirty="0"/>
              <a:t>*** Requires a pro license if in a shared workspace, </a:t>
            </a:r>
            <a:r>
              <a:rPr lang="en-US" sz="1400" i="1" dirty="0" err="1"/>
              <a:t>ppu</a:t>
            </a:r>
            <a:r>
              <a:rPr lang="en-US" sz="1400" i="1" dirty="0"/>
              <a:t> license if in a </a:t>
            </a:r>
            <a:r>
              <a:rPr lang="en-US" sz="1400" i="1" dirty="0" err="1"/>
              <a:t>ppu</a:t>
            </a:r>
            <a:r>
              <a:rPr lang="en-US" sz="1400" i="1" dirty="0"/>
              <a:t> workspace, and no license if in a F64 capacity workspace</a:t>
            </a:r>
          </a:p>
        </p:txBody>
      </p:sp>
      <p:pic>
        <p:nvPicPr>
          <p:cNvPr id="15" name="Graphic 14" descr="Diamond with solid fill">
            <a:extLst>
              <a:ext uri="{FF2B5EF4-FFF2-40B4-BE49-F238E27FC236}">
                <a16:creationId xmlns:a16="http://schemas.microsoft.com/office/drawing/2014/main" id="{ABDB93FC-BBB0-C490-4DD3-C1B253F89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027063"/>
            <a:ext cx="526207" cy="526207"/>
          </a:xfrm>
          <a:prstGeom prst="rect">
            <a:avLst/>
          </a:prstGeom>
        </p:spPr>
      </p:pic>
      <p:sp>
        <p:nvSpPr>
          <p:cNvPr id="16" name="Title 3">
            <a:extLst>
              <a:ext uri="{FF2B5EF4-FFF2-40B4-BE49-F238E27FC236}">
                <a16:creationId xmlns:a16="http://schemas.microsoft.com/office/drawing/2014/main" id="{6335BF8E-5E8E-6720-6D4B-12246EF62F6A}"/>
              </a:ext>
            </a:extLst>
          </p:cNvPr>
          <p:cNvSpPr txBox="1">
            <a:spLocks/>
          </p:cNvSpPr>
          <p:nvPr/>
        </p:nvSpPr>
        <p:spPr>
          <a:xfrm>
            <a:off x="759530" y="5004776"/>
            <a:ext cx="3181001"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Fabric Capacity Workspace</a:t>
            </a:r>
          </a:p>
        </p:txBody>
      </p:sp>
      <p:pic>
        <p:nvPicPr>
          <p:cNvPr id="17" name="Graphic 16" descr="Diamond with solid fill">
            <a:extLst>
              <a:ext uri="{FF2B5EF4-FFF2-40B4-BE49-F238E27FC236}">
                <a16:creationId xmlns:a16="http://schemas.microsoft.com/office/drawing/2014/main" id="{6311B4F8-30E8-7317-F573-93EEF69FE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59" y="5734137"/>
            <a:ext cx="526207" cy="526207"/>
          </a:xfrm>
          <a:prstGeom prst="rect">
            <a:avLst/>
          </a:prstGeom>
        </p:spPr>
      </p:pic>
      <p:sp>
        <p:nvSpPr>
          <p:cNvPr id="18" name="Title 3">
            <a:extLst>
              <a:ext uri="{FF2B5EF4-FFF2-40B4-BE49-F238E27FC236}">
                <a16:creationId xmlns:a16="http://schemas.microsoft.com/office/drawing/2014/main" id="{2118A02A-3887-6C46-3986-3593A018AE90}"/>
              </a:ext>
            </a:extLst>
          </p:cNvPr>
          <p:cNvSpPr txBox="1">
            <a:spLocks/>
          </p:cNvSpPr>
          <p:nvPr/>
        </p:nvSpPr>
        <p:spPr>
          <a:xfrm>
            <a:off x="759530" y="5711850"/>
            <a:ext cx="354941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Premium Per User Workspace</a:t>
            </a:r>
          </a:p>
        </p:txBody>
      </p:sp>
      <p:pic>
        <p:nvPicPr>
          <p:cNvPr id="20" name="Graphic 19" descr="User outline">
            <a:extLst>
              <a:ext uri="{FF2B5EF4-FFF2-40B4-BE49-F238E27FC236}">
                <a16:creationId xmlns:a16="http://schemas.microsoft.com/office/drawing/2014/main" id="{ACC13A43-D75F-3D0A-9EBD-3851A07C19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48" y="5971130"/>
            <a:ext cx="334999" cy="334999"/>
          </a:xfrm>
          <a:prstGeom prst="rect">
            <a:avLst/>
          </a:prstGeom>
        </p:spPr>
      </p:pic>
      <p:pic>
        <p:nvPicPr>
          <p:cNvPr id="21" name="Graphic 20" descr="User outline">
            <a:extLst>
              <a:ext uri="{FF2B5EF4-FFF2-40B4-BE49-F238E27FC236}">
                <a16:creationId xmlns:a16="http://schemas.microsoft.com/office/drawing/2014/main" id="{5BBA47BD-CDB6-6C32-20DA-6F5E059F51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0401" y="5097016"/>
            <a:ext cx="334999" cy="334999"/>
          </a:xfrm>
          <a:prstGeom prst="rect">
            <a:avLst/>
          </a:prstGeom>
        </p:spPr>
      </p:pic>
      <p:sp>
        <p:nvSpPr>
          <p:cNvPr id="22" name="Title 3">
            <a:extLst>
              <a:ext uri="{FF2B5EF4-FFF2-40B4-BE49-F238E27FC236}">
                <a16:creationId xmlns:a16="http://schemas.microsoft.com/office/drawing/2014/main" id="{9701A91D-0269-5E31-17FF-CF9EF0F087D1}"/>
              </a:ext>
            </a:extLst>
          </p:cNvPr>
          <p:cNvSpPr txBox="1">
            <a:spLocks/>
          </p:cNvSpPr>
          <p:nvPr/>
        </p:nvSpPr>
        <p:spPr>
          <a:xfrm>
            <a:off x="4986400" y="4990268"/>
            <a:ext cx="251564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Personal Workspace</a:t>
            </a:r>
          </a:p>
        </p:txBody>
      </p:sp>
      <p:pic>
        <p:nvPicPr>
          <p:cNvPr id="23" name="Graphic 22" descr="Users outline">
            <a:extLst>
              <a:ext uri="{FF2B5EF4-FFF2-40B4-BE49-F238E27FC236}">
                <a16:creationId xmlns:a16="http://schemas.microsoft.com/office/drawing/2014/main" id="{6281B908-5C8D-B816-3C08-2BD7CA676B6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080401" y="5845939"/>
            <a:ext cx="334999" cy="334999"/>
          </a:xfrm>
          <a:prstGeom prst="rect">
            <a:avLst/>
          </a:prstGeom>
        </p:spPr>
      </p:pic>
      <p:sp>
        <p:nvSpPr>
          <p:cNvPr id="24" name="Title 3">
            <a:extLst>
              <a:ext uri="{FF2B5EF4-FFF2-40B4-BE49-F238E27FC236}">
                <a16:creationId xmlns:a16="http://schemas.microsoft.com/office/drawing/2014/main" id="{E12222C7-D996-B599-9A31-62B7D85C90A0}"/>
              </a:ext>
            </a:extLst>
          </p:cNvPr>
          <p:cNvSpPr txBox="1">
            <a:spLocks/>
          </p:cNvSpPr>
          <p:nvPr/>
        </p:nvSpPr>
        <p:spPr>
          <a:xfrm>
            <a:off x="5000256" y="5711850"/>
            <a:ext cx="3726949" cy="548494"/>
          </a:xfrm>
          <a:prstGeom prst="rect">
            <a:avLst/>
          </a:prstGeom>
          <a:ln>
            <a:noFill/>
          </a:ln>
        </p:spPr>
        <p:txBody>
          <a:bodyPr vert="horz" lIns="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r"/>
            <a:r>
              <a:rPr lang="en-US" sz="1800" dirty="0"/>
              <a:t>Shared Workspace (no capacity)</a:t>
            </a:r>
          </a:p>
        </p:txBody>
      </p:sp>
      <p:pic>
        <p:nvPicPr>
          <p:cNvPr id="25" name="Graphic 24" descr="Programmer female with solid fill">
            <a:extLst>
              <a:ext uri="{FF2B5EF4-FFF2-40B4-BE49-F238E27FC236}">
                <a16:creationId xmlns:a16="http://schemas.microsoft.com/office/drawing/2014/main" id="{DF0FA031-8193-53F5-B3DA-906EC2C45DC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57606" y="1869842"/>
            <a:ext cx="403028" cy="403028"/>
          </a:xfrm>
          <a:prstGeom prst="rect">
            <a:avLst/>
          </a:prstGeom>
        </p:spPr>
      </p:pic>
      <p:pic>
        <p:nvPicPr>
          <p:cNvPr id="26" name="Graphic 25" descr="Artist male with solid fill">
            <a:extLst>
              <a:ext uri="{FF2B5EF4-FFF2-40B4-BE49-F238E27FC236}">
                <a16:creationId xmlns:a16="http://schemas.microsoft.com/office/drawing/2014/main" id="{BAD41E66-E465-1BAC-4086-9F5B1D2D83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564297" y="1869842"/>
            <a:ext cx="403028" cy="403028"/>
          </a:xfrm>
          <a:prstGeom prst="rect">
            <a:avLst/>
          </a:prstGeom>
        </p:spPr>
      </p:pic>
      <p:pic>
        <p:nvPicPr>
          <p:cNvPr id="27" name="Graphic 26" descr="Teacher with solid fill">
            <a:extLst>
              <a:ext uri="{FF2B5EF4-FFF2-40B4-BE49-F238E27FC236}">
                <a16:creationId xmlns:a16="http://schemas.microsoft.com/office/drawing/2014/main" id="{18A13169-82B5-E8A1-6277-67A6BE396774}"/>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021020" y="1869842"/>
            <a:ext cx="403028" cy="403028"/>
          </a:xfrm>
          <a:prstGeom prst="rect">
            <a:avLst/>
          </a:prstGeom>
        </p:spPr>
      </p:pic>
    </p:spTree>
    <p:extLst>
      <p:ext uri="{BB962C8B-B14F-4D97-AF65-F5344CB8AC3E}">
        <p14:creationId xmlns:p14="http://schemas.microsoft.com/office/powerpoint/2010/main" val="2916825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144F-7980-BBE1-A3BE-C823F702654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5925DE58-8925-7B98-7B88-8C641AA09278}"/>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3D39EF-CDF1-E07B-0CF1-B140EB600717}"/>
              </a:ext>
            </a:extLst>
          </p:cNvPr>
          <p:cNvSpPr>
            <a:spLocks noGrp="1"/>
          </p:cNvSpPr>
          <p:nvPr>
            <p:ph type="title"/>
          </p:nvPr>
        </p:nvSpPr>
        <p:spPr>
          <a:xfrm>
            <a:off x="1146081" y="293944"/>
            <a:ext cx="10281507" cy="1295865"/>
          </a:xfrm>
        </p:spPr>
        <p:txBody>
          <a:bodyPr anchor="t">
            <a:normAutofit/>
          </a:bodyPr>
          <a:lstStyle/>
          <a:p>
            <a:r>
              <a:rPr lang="en-US" dirty="0"/>
              <a:t>Licensing Example 1 </a:t>
            </a:r>
            <a:br>
              <a:rPr lang="en-US" dirty="0"/>
            </a:br>
            <a:r>
              <a:rPr lang="en-US" sz="2400" i="1" dirty="0"/>
              <a:t>No ETL, Small User Base</a:t>
            </a:r>
            <a:endParaRPr lang="en-US" i="1" dirty="0"/>
          </a:p>
        </p:txBody>
      </p:sp>
      <p:sp>
        <p:nvSpPr>
          <p:cNvPr id="2" name="Title 3">
            <a:extLst>
              <a:ext uri="{FF2B5EF4-FFF2-40B4-BE49-F238E27FC236}">
                <a16:creationId xmlns:a16="http://schemas.microsoft.com/office/drawing/2014/main" id="{476E1242-257A-D7C8-8071-5D330580D89D}"/>
              </a:ext>
            </a:extLst>
          </p:cNvPr>
          <p:cNvSpPr txBox="1">
            <a:spLocks/>
          </p:cNvSpPr>
          <p:nvPr/>
        </p:nvSpPr>
        <p:spPr>
          <a:xfrm>
            <a:off x="6096000" y="1930826"/>
            <a:ext cx="4924926" cy="38857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A22B4580-31B7-0181-53E4-3075EAB1C2F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28170936-0910-7A57-766D-B5A336C71977}"/>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$14/pro license =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9E20240D-019F-7DBE-09F1-398D0064B19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6AFAD2E-50BA-5F81-029B-490768127C5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13" name="Title 3">
            <a:extLst>
              <a:ext uri="{FF2B5EF4-FFF2-40B4-BE49-F238E27FC236}">
                <a16:creationId xmlns:a16="http://schemas.microsoft.com/office/drawing/2014/main" id="{62A673F0-1E69-A63F-54D6-92F60AB2852D}"/>
              </a:ext>
            </a:extLst>
          </p:cNvPr>
          <p:cNvSpPr txBox="1">
            <a:spLocks/>
          </p:cNvSpPr>
          <p:nvPr/>
        </p:nvSpPr>
        <p:spPr>
          <a:xfrm>
            <a:off x="531999" y="4873271"/>
            <a:ext cx="4361734"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$728</a:t>
            </a:r>
            <a:br>
              <a:rPr lang="en-US" sz="2400" b="1" dirty="0">
                <a:latin typeface="+mn-lt"/>
              </a:rPr>
            </a:br>
            <a:endParaRPr lang="en-US" sz="2400" b="1" dirty="0">
              <a:latin typeface="+mn-lt"/>
            </a:endParaRPr>
          </a:p>
          <a:p>
            <a:r>
              <a:rPr lang="en-US" sz="2400" b="1" dirty="0">
                <a:latin typeface="+mn-lt"/>
              </a:rPr>
              <a:t>Total Annual Estimate: $8,736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Users outline">
            <a:extLst>
              <a:ext uri="{FF2B5EF4-FFF2-40B4-BE49-F238E27FC236}">
                <a16:creationId xmlns:a16="http://schemas.microsoft.com/office/drawing/2014/main" id="{537594B4-106E-6EA6-7C94-3F0121E4AD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23837" y="234424"/>
            <a:ext cx="816575" cy="816575"/>
          </a:xfrm>
          <a:prstGeom prst="rect">
            <a:avLst/>
          </a:prstGeom>
        </p:spPr>
      </p:pic>
    </p:spTree>
    <p:extLst>
      <p:ext uri="{BB962C8B-B14F-4D97-AF65-F5344CB8AC3E}">
        <p14:creationId xmlns:p14="http://schemas.microsoft.com/office/powerpoint/2010/main" val="46600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6820678" cy="1807305"/>
          </a:xfrm>
        </p:spPr>
        <p:txBody>
          <a:bodyPr>
            <a:normAutofit/>
          </a:bodyPr>
          <a:lstStyle/>
          <a:p>
            <a:r>
              <a:rPr lang="en-US" dirty="0"/>
              <a:t>About Me ~ Kristyna Ferris</a:t>
            </a:r>
          </a:p>
        </p:txBody>
      </p:sp>
      <p:pic>
        <p:nvPicPr>
          <p:cNvPr id="7" name="Picture 6" descr="A pixelated dragon with glowing wings&#10;&#10;Description automatically generated">
            <a:extLst>
              <a:ext uri="{FF2B5EF4-FFF2-40B4-BE49-F238E27FC236}">
                <a16:creationId xmlns:a16="http://schemas.microsoft.com/office/drawing/2014/main" id="{46806B51-3439-9831-D29B-A4B1640509ED}"/>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957265" y="1959429"/>
            <a:ext cx="6116548" cy="4813160"/>
          </a:xfrm>
        </p:spPr>
        <p:txBody>
          <a:bodyPr>
            <a:normAutofit/>
          </a:bodyPr>
          <a:lstStyle/>
          <a:p>
            <a:pPr marL="0" indent="0">
              <a:buNone/>
            </a:pPr>
            <a:r>
              <a:rPr lang="en-US" sz="2400" dirty="0">
                <a:latin typeface="+mj-lt"/>
              </a:rPr>
              <a:t>Microsoft MVP, Data Platform &amp; Fabric</a:t>
            </a:r>
            <a:br>
              <a:rPr lang="en-US" sz="2400" dirty="0">
                <a:latin typeface="+mj-lt"/>
              </a:rPr>
            </a:br>
            <a:r>
              <a:rPr lang="en-US" sz="2400" dirty="0">
                <a:latin typeface="+mj-lt"/>
              </a:rPr>
              <a:t>Solution Architect, P3 Adaptive</a:t>
            </a:r>
            <a:br>
              <a:rPr lang="en-US" sz="2400" dirty="0">
                <a:latin typeface="+mj-lt"/>
              </a:rPr>
            </a:br>
            <a:r>
              <a:rPr lang="en-US" sz="2400" dirty="0">
                <a:latin typeface="+mj-lt"/>
              </a:rPr>
              <a:t>Lexington Data Tech Group co-organizer </a:t>
            </a:r>
            <a:br>
              <a:rPr lang="en-US" sz="2400" dirty="0">
                <a:latin typeface="+mj-lt"/>
              </a:rPr>
            </a:br>
            <a:r>
              <a:rPr lang="en-US" sz="2400" dirty="0">
                <a:latin typeface="+mj-lt"/>
              </a:rPr>
              <a:t>Co-author on DataOnWheels</a:t>
            </a:r>
            <a:br>
              <a:rPr lang="en-US" sz="2400" dirty="0">
                <a:latin typeface="+mj-lt"/>
              </a:rPr>
            </a:br>
            <a:endParaRPr lang="en-US" sz="2400" dirty="0">
              <a:latin typeface="+mj-lt"/>
            </a:endParaRPr>
          </a:p>
          <a:p>
            <a:pPr marL="0" indent="0">
              <a:buNone/>
            </a:pPr>
            <a:r>
              <a:rPr lang="en-US" sz="2400" dirty="0">
                <a:latin typeface="+mj-lt"/>
              </a:rPr>
              <a:t>Blog - </a:t>
            </a:r>
            <a:r>
              <a:rPr lang="en-US" sz="2400" dirty="0">
                <a:latin typeface="+mj-lt"/>
                <a:hlinkClick r:id="rId3">
                  <a:extLst>
                    <a:ext uri="{A12FA001-AC4F-418D-AE19-62706E023703}">
                      <ahyp:hlinkClr xmlns:ahyp="http://schemas.microsoft.com/office/drawing/2018/hyperlinkcolor" val="tx"/>
                    </a:ext>
                  </a:extLst>
                </a:hlinkClick>
              </a:rPr>
              <a:t>https://dataonwheels.wordpress.com/</a:t>
            </a:r>
            <a:br>
              <a:rPr lang="en-US" sz="2400" dirty="0">
                <a:latin typeface="+mj-lt"/>
              </a:rPr>
            </a:br>
            <a:br>
              <a:rPr lang="en-US" sz="2400" dirty="0">
                <a:latin typeface="+mj-lt"/>
              </a:rPr>
            </a:br>
            <a:r>
              <a:rPr lang="en-US" sz="2400" dirty="0">
                <a:latin typeface="+mj-lt"/>
              </a:rPr>
              <a:t>LinkedIn - </a:t>
            </a:r>
            <a:r>
              <a:rPr lang="en-US" sz="2400" b="0" i="0" dirty="0">
                <a:effectLst/>
                <a:latin typeface="+mj-lt"/>
                <a:hlinkClick r:id="rId4">
                  <a:extLst>
                    <a:ext uri="{A12FA001-AC4F-418D-AE19-62706E023703}">
                      <ahyp:hlinkClr xmlns:ahyp="http://schemas.microsoft.com/office/drawing/2018/hyperlinkcolor" val="tx"/>
                    </a:ext>
                  </a:extLst>
                </a:hlinkClick>
              </a:rPr>
              <a:t>https://www.linkedin.com/in/kristyna-ferris-dataonwheels/</a:t>
            </a:r>
            <a:br>
              <a:rPr lang="en-US" sz="2400" b="0" i="0" dirty="0">
                <a:effectLst/>
                <a:latin typeface="+mj-lt"/>
              </a:rPr>
            </a:br>
            <a:endParaRPr lang="en-US" sz="2400" dirty="0">
              <a:latin typeface="+mj-lt"/>
            </a:endParaRPr>
          </a:p>
          <a:p>
            <a:pPr marL="0" indent="0">
              <a:buNone/>
            </a:pPr>
            <a:r>
              <a:rPr lang="en-US" sz="2400" dirty="0">
                <a:latin typeface="+mj-lt"/>
              </a:rPr>
              <a:t>Twitter &amp; Bluesky - </a:t>
            </a:r>
            <a:r>
              <a:rPr lang="en-US" sz="2400" dirty="0">
                <a:latin typeface="Algerian" panose="04020705040A02060702" pitchFamily="82" charset="0"/>
              </a:rPr>
              <a:t>@data_dragoness</a:t>
            </a:r>
            <a:endParaRPr lang="en-US" sz="2400" dirty="0">
              <a:latin typeface="+mj-lt"/>
            </a:endParaRPr>
          </a:p>
        </p:txBody>
      </p:sp>
    </p:spTree>
    <p:extLst>
      <p:ext uri="{BB962C8B-B14F-4D97-AF65-F5344CB8AC3E}">
        <p14:creationId xmlns:p14="http://schemas.microsoft.com/office/powerpoint/2010/main" val="118755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1C63-CE63-CE79-FC01-4A02294C65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A99E180-6846-2874-2D62-384AF02452A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2E1A5D-7765-6EB8-EFF8-089D61EC7402}"/>
              </a:ext>
            </a:extLst>
          </p:cNvPr>
          <p:cNvSpPr>
            <a:spLocks noGrp="1"/>
          </p:cNvSpPr>
          <p:nvPr>
            <p:ph type="title"/>
          </p:nvPr>
        </p:nvSpPr>
        <p:spPr>
          <a:xfrm>
            <a:off x="1146081" y="293944"/>
            <a:ext cx="10281507" cy="1295865"/>
          </a:xfrm>
        </p:spPr>
        <p:txBody>
          <a:bodyPr anchor="t">
            <a:normAutofit/>
          </a:bodyPr>
          <a:lstStyle/>
          <a:p>
            <a:r>
              <a:rPr lang="en-US" dirty="0"/>
              <a:t>Licensing Example 2 </a:t>
            </a:r>
            <a:br>
              <a:rPr lang="en-US" dirty="0"/>
            </a:br>
            <a:r>
              <a:rPr lang="en-US" sz="2400" i="1" dirty="0"/>
              <a:t>No ETL, Small User Base, PPU Workspaces Needed</a:t>
            </a:r>
            <a:endParaRPr lang="en-US" i="1" dirty="0"/>
          </a:p>
        </p:txBody>
      </p:sp>
      <p:sp>
        <p:nvSpPr>
          <p:cNvPr id="2" name="Title 3">
            <a:extLst>
              <a:ext uri="{FF2B5EF4-FFF2-40B4-BE49-F238E27FC236}">
                <a16:creationId xmlns:a16="http://schemas.microsoft.com/office/drawing/2014/main" id="{6C0755D5-9BD6-6323-CD61-343CEAC80875}"/>
              </a:ext>
            </a:extLst>
          </p:cNvPr>
          <p:cNvSpPr txBox="1">
            <a:spLocks/>
          </p:cNvSpPr>
          <p:nvPr/>
        </p:nvSpPr>
        <p:spPr>
          <a:xfrm>
            <a:off x="6095999" y="1930827"/>
            <a:ext cx="5710767" cy="37545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6C4AA97A-6D97-A28B-9465-EC810FA80CB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557D3908-6B98-8776-AAEA-F26B958ABD87}"/>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2 x $24/</a:t>
            </a:r>
            <a:r>
              <a:rPr lang="en-US" sz="2400" dirty="0" err="1">
                <a:latin typeface="+mn-lt"/>
              </a:rPr>
              <a:t>ppu</a:t>
            </a:r>
            <a:r>
              <a:rPr lang="en-US" sz="2400" dirty="0">
                <a:latin typeface="+mn-lt"/>
              </a:rPr>
              <a:t> license = $48</a:t>
            </a:r>
            <a:br>
              <a:rPr lang="en-US" sz="2400" dirty="0">
                <a:latin typeface="+mn-lt"/>
              </a:rPr>
            </a:br>
            <a:endParaRPr lang="en-US" sz="2400" dirty="0">
              <a:latin typeface="+mn-lt"/>
            </a:endParaRPr>
          </a:p>
          <a:p>
            <a:endParaRPr lang="en-US" sz="2400" dirty="0">
              <a:latin typeface="+mn-lt"/>
            </a:endParaRPr>
          </a:p>
          <a:p>
            <a:r>
              <a:rPr lang="en-US" sz="2400" dirty="0">
                <a:latin typeface="+mn-lt"/>
              </a:rPr>
              <a:t>X 50 x $24/</a:t>
            </a:r>
            <a:r>
              <a:rPr lang="en-US" sz="2400" dirty="0" err="1">
                <a:latin typeface="+mn-lt"/>
              </a:rPr>
              <a:t>ppu</a:t>
            </a:r>
            <a:r>
              <a:rPr lang="en-US" sz="2400" dirty="0">
                <a:latin typeface="+mn-lt"/>
              </a:rPr>
              <a:t> license = $1,200</a:t>
            </a:r>
          </a:p>
        </p:txBody>
      </p:sp>
      <p:pic>
        <p:nvPicPr>
          <p:cNvPr id="10" name="Graphic 9" descr="Artist male with solid fill">
            <a:extLst>
              <a:ext uri="{FF2B5EF4-FFF2-40B4-BE49-F238E27FC236}">
                <a16:creationId xmlns:a16="http://schemas.microsoft.com/office/drawing/2014/main" id="{C068D14E-B324-16D4-65BB-78C7ADAAED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F3526DC-32A4-5131-7DB0-57B4C2C14B9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EE34352D-E92F-9433-B17A-756CDD333598}"/>
              </a:ext>
            </a:extLst>
          </p:cNvPr>
          <p:cNvSpPr txBox="1">
            <a:spLocks/>
          </p:cNvSpPr>
          <p:nvPr/>
        </p:nvSpPr>
        <p:spPr>
          <a:xfrm>
            <a:off x="531999" y="4873271"/>
            <a:ext cx="4056934"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$1,248</a:t>
            </a:r>
            <a:br>
              <a:rPr lang="en-US" sz="2400" b="1" dirty="0">
                <a:latin typeface="+mn-lt"/>
              </a:rPr>
            </a:br>
            <a:endParaRPr lang="en-US" sz="2400" b="1" dirty="0">
              <a:latin typeface="+mn-lt"/>
            </a:endParaRPr>
          </a:p>
          <a:p>
            <a:r>
              <a:rPr lang="en-US" sz="2400" b="1" dirty="0">
                <a:latin typeface="+mn-lt"/>
              </a:rPr>
              <a:t>Total Annual Estimate: $14,976</a:t>
            </a:r>
          </a:p>
          <a:p>
            <a:endParaRPr lang="en-US" sz="2400" b="1" dirty="0">
              <a:latin typeface="+mn-lt"/>
            </a:endParaRPr>
          </a:p>
          <a:p>
            <a:r>
              <a:rPr lang="en-US" sz="2400" b="1" dirty="0">
                <a:latin typeface="+mn-lt"/>
              </a:rPr>
              <a:t>+ External Engineering Costs</a:t>
            </a:r>
            <a:endParaRPr lang="en-US" sz="1800" b="1" dirty="0">
              <a:latin typeface="+mn-lt"/>
            </a:endParaRPr>
          </a:p>
        </p:txBody>
      </p:sp>
      <p:pic>
        <p:nvPicPr>
          <p:cNvPr id="15" name="Graphic 14" descr="Diamond with solid fill">
            <a:extLst>
              <a:ext uri="{FF2B5EF4-FFF2-40B4-BE49-F238E27FC236}">
                <a16:creationId xmlns:a16="http://schemas.microsoft.com/office/drawing/2014/main" id="{2E5B1944-204B-AFED-FA65-82C633A821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71" y="355122"/>
            <a:ext cx="755916" cy="755916"/>
          </a:xfrm>
          <a:prstGeom prst="rect">
            <a:avLst/>
          </a:prstGeom>
        </p:spPr>
      </p:pic>
      <p:pic>
        <p:nvPicPr>
          <p:cNvPr id="16" name="Graphic 15" descr="User outline">
            <a:extLst>
              <a:ext uri="{FF2B5EF4-FFF2-40B4-BE49-F238E27FC236}">
                <a16:creationId xmlns:a16="http://schemas.microsoft.com/office/drawing/2014/main" id="{F62347F6-6A06-31A8-1D9D-CF8914E742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628" y="675583"/>
            <a:ext cx="481239" cy="481239"/>
          </a:xfrm>
          <a:prstGeom prst="rect">
            <a:avLst/>
          </a:prstGeom>
        </p:spPr>
      </p:pic>
    </p:spTree>
    <p:extLst>
      <p:ext uri="{BB962C8B-B14F-4D97-AF65-F5344CB8AC3E}">
        <p14:creationId xmlns:p14="http://schemas.microsoft.com/office/powerpoint/2010/main" val="196622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C2C62-12A3-2C38-60E8-293E9B5B85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C7E9BA8-36C2-37FF-7A7F-7997359AC234}"/>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6134C8-5EA6-E3E9-C819-CFA57E9C8A2C}"/>
              </a:ext>
            </a:extLst>
          </p:cNvPr>
          <p:cNvSpPr>
            <a:spLocks noGrp="1"/>
          </p:cNvSpPr>
          <p:nvPr>
            <p:ph type="title"/>
          </p:nvPr>
        </p:nvSpPr>
        <p:spPr>
          <a:xfrm>
            <a:off x="1146081" y="293944"/>
            <a:ext cx="10281507" cy="1295865"/>
          </a:xfrm>
        </p:spPr>
        <p:txBody>
          <a:bodyPr anchor="t">
            <a:normAutofit/>
          </a:bodyPr>
          <a:lstStyle/>
          <a:p>
            <a:r>
              <a:rPr lang="en-US" dirty="0"/>
              <a:t>Licensing Example 3 </a:t>
            </a:r>
            <a:br>
              <a:rPr lang="en-US" dirty="0"/>
            </a:br>
            <a:r>
              <a:rPr lang="en-US" sz="2400" i="1" dirty="0"/>
              <a:t>No ETL, Large User Base</a:t>
            </a:r>
            <a:endParaRPr lang="en-US" i="1" dirty="0"/>
          </a:p>
        </p:txBody>
      </p:sp>
      <p:pic>
        <p:nvPicPr>
          <p:cNvPr id="168" name="Graphic 167" descr="Diamond with solid fill">
            <a:extLst>
              <a:ext uri="{FF2B5EF4-FFF2-40B4-BE49-F238E27FC236}">
                <a16:creationId xmlns:a16="http://schemas.microsoft.com/office/drawing/2014/main" id="{24F25516-42BB-107F-0B41-C94579CF00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CAD06CD3-C921-65B6-CE68-C5EE77F8543C}"/>
              </a:ext>
            </a:extLst>
          </p:cNvPr>
          <p:cNvSpPr txBox="1">
            <a:spLocks/>
          </p:cNvSpPr>
          <p:nvPr/>
        </p:nvSpPr>
        <p:spPr>
          <a:xfrm>
            <a:off x="6095999" y="1930827"/>
            <a:ext cx="6096001" cy="4046640"/>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0 Fabric Data Engineers </a:t>
            </a:r>
          </a:p>
          <a:p>
            <a:pPr marL="800100" lvl="1" indent="-342900">
              <a:buFont typeface="Arial" panose="020B0604020202020204" pitchFamily="34" charset="0"/>
              <a:buChar char="•"/>
            </a:pPr>
            <a:r>
              <a:rPr lang="en-US" sz="2400" dirty="0"/>
              <a:t>Engineering is handled outside Fabric</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br>
              <a:rPr lang="en-US" sz="2400" dirty="0">
                <a:latin typeface="+mn-lt"/>
              </a:rPr>
            </a:br>
            <a:endParaRPr lang="en-US" sz="2400" dirty="0">
              <a:latin typeface="+mn-lt"/>
            </a:endParaRPr>
          </a:p>
          <a:p>
            <a:r>
              <a:rPr lang="en-US" sz="2400" dirty="0">
                <a:latin typeface="+mn-lt"/>
              </a:rPr>
              <a:t>Reserved F64 pricing</a:t>
            </a:r>
          </a:p>
        </p:txBody>
      </p:sp>
      <p:pic>
        <p:nvPicPr>
          <p:cNvPr id="8" name="Graphic 7" descr="Programmer female with solid fill">
            <a:extLst>
              <a:ext uri="{FF2B5EF4-FFF2-40B4-BE49-F238E27FC236}">
                <a16:creationId xmlns:a16="http://schemas.microsoft.com/office/drawing/2014/main" id="{2C71E1B2-2ECE-68FB-8201-770F57ABFD0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8F784876-702D-2DDB-A585-8B4013D95DBA}"/>
              </a:ext>
            </a:extLst>
          </p:cNvPr>
          <p:cNvSpPr txBox="1">
            <a:spLocks/>
          </p:cNvSpPr>
          <p:nvPr/>
        </p:nvSpPr>
        <p:spPr>
          <a:xfrm>
            <a:off x="1182418" y="2166471"/>
            <a:ext cx="4676515" cy="2447861"/>
          </a:xfrm>
          <a:prstGeom prst="rect">
            <a:avLst/>
          </a:prstGeom>
        </p:spPr>
        <p:txBody>
          <a:bodyPr vert="horz" lIns="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X 0 = $0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r>
              <a:rPr lang="en-US" sz="2400" dirty="0">
                <a:latin typeface="+mn-lt"/>
              </a:rPr>
              <a:t>F64 = $5,000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 $0</a:t>
            </a:r>
          </a:p>
        </p:txBody>
      </p:sp>
      <p:pic>
        <p:nvPicPr>
          <p:cNvPr id="10" name="Graphic 9" descr="Artist male with solid fill">
            <a:extLst>
              <a:ext uri="{FF2B5EF4-FFF2-40B4-BE49-F238E27FC236}">
                <a16:creationId xmlns:a16="http://schemas.microsoft.com/office/drawing/2014/main" id="{1562A528-DCCC-916C-E08C-B6EC83A0D1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20F8E85-80DB-F0C6-F712-90DA1F5BFEF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866295"/>
            <a:ext cx="649075" cy="649075"/>
          </a:xfrm>
          <a:prstGeom prst="rect">
            <a:avLst/>
          </a:prstGeom>
        </p:spPr>
      </p:pic>
      <p:sp>
        <p:nvSpPr>
          <p:cNvPr id="7" name="Title 3">
            <a:extLst>
              <a:ext uri="{FF2B5EF4-FFF2-40B4-BE49-F238E27FC236}">
                <a16:creationId xmlns:a16="http://schemas.microsoft.com/office/drawing/2014/main" id="{C3DF9DF7-CFDB-4406-F059-B2E69A77893E}"/>
              </a:ext>
            </a:extLst>
          </p:cNvPr>
          <p:cNvSpPr txBox="1">
            <a:spLocks/>
          </p:cNvSpPr>
          <p:nvPr/>
        </p:nvSpPr>
        <p:spPr>
          <a:xfrm>
            <a:off x="531998" y="4873271"/>
            <a:ext cx="4205101" cy="1601957"/>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a:p>
            <a:r>
              <a:rPr lang="en-US" sz="2400" b="1" dirty="0">
                <a:latin typeface="+mn-lt"/>
              </a:rPr>
              <a:t>+ External Engineering Costs</a:t>
            </a:r>
            <a:endParaRPr lang="en-US" sz="1800" b="1" dirty="0">
              <a:latin typeface="+mn-lt"/>
            </a:endParaRPr>
          </a:p>
        </p:txBody>
      </p:sp>
    </p:spTree>
    <p:extLst>
      <p:ext uri="{BB962C8B-B14F-4D97-AF65-F5344CB8AC3E}">
        <p14:creationId xmlns:p14="http://schemas.microsoft.com/office/powerpoint/2010/main" val="427362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0900-5F18-0FCC-51DF-BBDF27BB7CE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7C0406-8CF5-B2E5-FA2D-FCBF7EF168F1}"/>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E47D48-43A7-8D43-06D1-06079E5FD7F1}"/>
              </a:ext>
            </a:extLst>
          </p:cNvPr>
          <p:cNvSpPr>
            <a:spLocks noGrp="1"/>
          </p:cNvSpPr>
          <p:nvPr>
            <p:ph type="title"/>
          </p:nvPr>
        </p:nvSpPr>
        <p:spPr>
          <a:xfrm>
            <a:off x="1146081" y="293944"/>
            <a:ext cx="10281507" cy="1295865"/>
          </a:xfrm>
        </p:spPr>
        <p:txBody>
          <a:bodyPr anchor="t">
            <a:normAutofit/>
          </a:bodyPr>
          <a:lstStyle/>
          <a:p>
            <a:r>
              <a:rPr lang="en-US" dirty="0"/>
              <a:t>Licensing Example 4 </a:t>
            </a:r>
            <a:br>
              <a:rPr lang="en-US" dirty="0"/>
            </a:br>
            <a:r>
              <a:rPr lang="en-US" sz="2400" i="1" dirty="0"/>
              <a:t>Small ETL, Small User Base</a:t>
            </a:r>
            <a:endParaRPr lang="en-US" i="1" dirty="0"/>
          </a:p>
        </p:txBody>
      </p:sp>
      <p:sp>
        <p:nvSpPr>
          <p:cNvPr id="2" name="Title 3">
            <a:extLst>
              <a:ext uri="{FF2B5EF4-FFF2-40B4-BE49-F238E27FC236}">
                <a16:creationId xmlns:a16="http://schemas.microsoft.com/office/drawing/2014/main" id="{E7DE534E-C620-0AA6-D63F-105D51590981}"/>
              </a:ext>
            </a:extLst>
          </p:cNvPr>
          <p:cNvSpPr txBox="1">
            <a:spLocks/>
          </p:cNvSpPr>
          <p:nvPr/>
        </p:nvSpPr>
        <p:spPr>
          <a:xfrm>
            <a:off x="6095999" y="1930826"/>
            <a:ext cx="5851193" cy="42159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F16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54146C2E-6AB3-0DB3-F33E-4FBA3F5E57E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B781F79B-5E6B-F4E4-FBFE-3B97590CB90E}"/>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F16 = $1,250</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$14/pro license = $700</a:t>
            </a:r>
          </a:p>
        </p:txBody>
      </p:sp>
      <p:pic>
        <p:nvPicPr>
          <p:cNvPr id="10" name="Graphic 9" descr="Artist male with solid fill">
            <a:extLst>
              <a:ext uri="{FF2B5EF4-FFF2-40B4-BE49-F238E27FC236}">
                <a16:creationId xmlns:a16="http://schemas.microsoft.com/office/drawing/2014/main" id="{EBEAFE50-4861-A14E-FA2C-477BD0E4B26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3230CEC7-8647-6886-8FFF-06F6F6B2E62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5DDE761C-53DA-4B10-FF92-8B12220E0E4D}"/>
              </a:ext>
            </a:extLst>
          </p:cNvPr>
          <p:cNvSpPr txBox="1">
            <a:spLocks/>
          </p:cNvSpPr>
          <p:nvPr/>
        </p:nvSpPr>
        <p:spPr>
          <a:xfrm>
            <a:off x="531999" y="4873271"/>
            <a:ext cx="4277068"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$1,978</a:t>
            </a:r>
            <a:br>
              <a:rPr lang="en-US" sz="2400" b="1" dirty="0">
                <a:latin typeface="+mn-lt"/>
              </a:rPr>
            </a:br>
            <a:endParaRPr lang="en-US" sz="2400" b="1" dirty="0">
              <a:latin typeface="+mn-lt"/>
            </a:endParaRPr>
          </a:p>
          <a:p>
            <a:r>
              <a:rPr lang="en-US" sz="2400" b="1" dirty="0">
                <a:latin typeface="+mn-lt"/>
              </a:rPr>
              <a:t>Total Annual Estimate: $23,736</a:t>
            </a:r>
          </a:p>
        </p:txBody>
      </p:sp>
      <p:pic>
        <p:nvPicPr>
          <p:cNvPr id="5" name="Graphic 4" descr="Diamond with solid fill">
            <a:extLst>
              <a:ext uri="{FF2B5EF4-FFF2-40B4-BE49-F238E27FC236}">
                <a16:creationId xmlns:a16="http://schemas.microsoft.com/office/drawing/2014/main" id="{7B87159B-9BF1-F95F-F24A-559CFCBC12A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799" y="140288"/>
            <a:ext cx="914400" cy="914400"/>
          </a:xfrm>
          <a:prstGeom prst="rect">
            <a:avLst/>
          </a:prstGeom>
        </p:spPr>
      </p:pic>
    </p:spTree>
    <p:extLst>
      <p:ext uri="{BB962C8B-B14F-4D97-AF65-F5344CB8AC3E}">
        <p14:creationId xmlns:p14="http://schemas.microsoft.com/office/powerpoint/2010/main" val="126423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A05F-7B4A-A1ED-7AFA-607E9A75235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45908DB-04D7-16E3-3FA9-F4522E092A6C}"/>
              </a:ext>
            </a:extLst>
          </p:cNvPr>
          <p:cNvSpPr/>
          <p:nvPr/>
        </p:nvSpPr>
        <p:spPr>
          <a:xfrm>
            <a:off x="257507" y="4777953"/>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37B0337-CF85-F9BD-EAAE-3E12C37240D6}"/>
              </a:ext>
            </a:extLst>
          </p:cNvPr>
          <p:cNvSpPr>
            <a:spLocks noGrp="1"/>
          </p:cNvSpPr>
          <p:nvPr>
            <p:ph type="title"/>
          </p:nvPr>
        </p:nvSpPr>
        <p:spPr>
          <a:xfrm>
            <a:off x="1146081" y="293944"/>
            <a:ext cx="10281507" cy="1295865"/>
          </a:xfrm>
        </p:spPr>
        <p:txBody>
          <a:bodyPr anchor="t">
            <a:normAutofit/>
          </a:bodyPr>
          <a:lstStyle/>
          <a:p>
            <a:r>
              <a:rPr lang="en-US" dirty="0"/>
              <a:t>Licensing Example 5 </a:t>
            </a:r>
            <a:br>
              <a:rPr lang="en-US" dirty="0"/>
            </a:br>
            <a:r>
              <a:rPr lang="en-US" sz="2400" i="1" dirty="0"/>
              <a:t>Larger ETL, Small User Base</a:t>
            </a:r>
            <a:endParaRPr lang="en-US" i="1" dirty="0"/>
          </a:p>
        </p:txBody>
      </p:sp>
      <p:pic>
        <p:nvPicPr>
          <p:cNvPr id="168" name="Graphic 167" descr="Diamond with solid fill">
            <a:extLst>
              <a:ext uri="{FF2B5EF4-FFF2-40B4-BE49-F238E27FC236}">
                <a16:creationId xmlns:a16="http://schemas.microsoft.com/office/drawing/2014/main" id="{B3BB1E35-E5F3-354A-38BB-0852FEA42E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B81EA808-2914-C591-32A2-043AAD7DD9A5}"/>
              </a:ext>
            </a:extLst>
          </p:cNvPr>
          <p:cNvSpPr txBox="1">
            <a:spLocks/>
          </p:cNvSpPr>
          <p:nvPr/>
        </p:nvSpPr>
        <p:spPr>
          <a:xfrm>
            <a:off x="6096000" y="1930827"/>
            <a:ext cx="5448300" cy="3966206"/>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2 Fabric Data Engineers </a:t>
            </a:r>
          </a:p>
          <a:p>
            <a:pPr marL="800100" lvl="1" indent="-342900">
              <a:buFont typeface="Arial" panose="020B0604020202020204" pitchFamily="34" charset="0"/>
              <a:buChar char="•"/>
            </a:pPr>
            <a:r>
              <a:rPr lang="en-US" sz="2400" dirty="0"/>
              <a:t>Going with F32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2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50 Report Viewers</a:t>
            </a:r>
          </a:p>
        </p:txBody>
      </p:sp>
      <p:pic>
        <p:nvPicPr>
          <p:cNvPr id="8" name="Graphic 7" descr="Programmer female with solid fill">
            <a:extLst>
              <a:ext uri="{FF2B5EF4-FFF2-40B4-BE49-F238E27FC236}">
                <a16:creationId xmlns:a16="http://schemas.microsoft.com/office/drawing/2014/main" id="{7D1B6AC8-D3F5-08E6-5348-583648E8A37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90819BF9-0465-2D0C-EB11-B890B10DDBED}"/>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F32 = $2,501</a:t>
            </a:r>
          </a:p>
          <a:p>
            <a:endParaRPr lang="en-US" sz="2400" dirty="0">
              <a:latin typeface="+mn-lt"/>
            </a:endParaRPr>
          </a:p>
          <a:p>
            <a:endParaRPr lang="en-US" sz="2400" dirty="0">
              <a:latin typeface="+mn-lt"/>
            </a:endParaRPr>
          </a:p>
          <a:p>
            <a:r>
              <a:rPr lang="en-US" sz="2400" dirty="0">
                <a:latin typeface="+mn-lt"/>
              </a:rPr>
              <a:t>X 2 x $14/pro license = $28</a:t>
            </a:r>
            <a:br>
              <a:rPr lang="en-US" sz="2400" dirty="0">
                <a:latin typeface="+mn-lt"/>
              </a:rPr>
            </a:br>
            <a:endParaRPr lang="en-US" sz="2400" dirty="0">
              <a:latin typeface="+mn-lt"/>
            </a:endParaRPr>
          </a:p>
          <a:p>
            <a:endParaRPr lang="en-US" sz="2400" dirty="0">
              <a:latin typeface="+mn-lt"/>
            </a:endParaRPr>
          </a:p>
          <a:p>
            <a:r>
              <a:rPr lang="en-US" sz="2400" dirty="0">
                <a:latin typeface="+mn-lt"/>
              </a:rPr>
              <a:t>X 50 x $10/pro license = $700</a:t>
            </a:r>
          </a:p>
        </p:txBody>
      </p:sp>
      <p:pic>
        <p:nvPicPr>
          <p:cNvPr id="10" name="Graphic 9" descr="Artist male with solid fill">
            <a:extLst>
              <a:ext uri="{FF2B5EF4-FFF2-40B4-BE49-F238E27FC236}">
                <a16:creationId xmlns:a16="http://schemas.microsoft.com/office/drawing/2014/main" id="{28BF3BBD-5500-346A-2B42-FCF4012755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E45CE499-845E-4B7C-8607-6A0EBDB704D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11B066CB-D101-F828-51FB-C7EC6D8C9993}"/>
              </a:ext>
            </a:extLst>
          </p:cNvPr>
          <p:cNvSpPr txBox="1">
            <a:spLocks/>
          </p:cNvSpPr>
          <p:nvPr/>
        </p:nvSpPr>
        <p:spPr>
          <a:xfrm>
            <a:off x="531999" y="4873271"/>
            <a:ext cx="4349034"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$3,229</a:t>
            </a:r>
            <a:br>
              <a:rPr lang="en-US" sz="2400" b="1" dirty="0">
                <a:latin typeface="+mn-lt"/>
              </a:rPr>
            </a:br>
            <a:endParaRPr lang="en-US" sz="2400" b="1" dirty="0">
              <a:latin typeface="+mn-lt"/>
            </a:endParaRPr>
          </a:p>
          <a:p>
            <a:r>
              <a:rPr lang="en-US" sz="2400" b="1" dirty="0">
                <a:latin typeface="+mn-lt"/>
              </a:rPr>
              <a:t>Total Annual Estimate: $38,748</a:t>
            </a:r>
          </a:p>
        </p:txBody>
      </p:sp>
    </p:spTree>
    <p:extLst>
      <p:ext uri="{BB962C8B-B14F-4D97-AF65-F5344CB8AC3E}">
        <p14:creationId xmlns:p14="http://schemas.microsoft.com/office/powerpoint/2010/main" val="273724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8497-9020-1D47-8301-A4F3CC1EBA6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9938E5-82BD-EBCD-9447-31BBA5D9E0B6}"/>
              </a:ext>
            </a:extLst>
          </p:cNvPr>
          <p:cNvSpPr/>
          <p:nvPr/>
        </p:nvSpPr>
        <p:spPr>
          <a:xfrm>
            <a:off x="244807" y="4748645"/>
            <a:ext cx="4750525" cy="1786103"/>
          </a:xfrm>
          <a:prstGeom prst="rect">
            <a:avLst/>
          </a:prstGeom>
          <a:solidFill>
            <a:srgbClr val="00604E">
              <a:alpha val="3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8E016B-E3A3-72D4-37B6-1165C2324A2C}"/>
              </a:ext>
            </a:extLst>
          </p:cNvPr>
          <p:cNvSpPr>
            <a:spLocks noGrp="1"/>
          </p:cNvSpPr>
          <p:nvPr>
            <p:ph type="title"/>
          </p:nvPr>
        </p:nvSpPr>
        <p:spPr>
          <a:xfrm>
            <a:off x="1146081" y="293944"/>
            <a:ext cx="10281507" cy="1295865"/>
          </a:xfrm>
        </p:spPr>
        <p:txBody>
          <a:bodyPr anchor="t">
            <a:normAutofit/>
          </a:bodyPr>
          <a:lstStyle/>
          <a:p>
            <a:r>
              <a:rPr lang="en-US" dirty="0"/>
              <a:t>Licensing Example 6 </a:t>
            </a:r>
            <a:br>
              <a:rPr lang="en-US" dirty="0"/>
            </a:br>
            <a:r>
              <a:rPr lang="en-US" sz="2400" i="1" dirty="0"/>
              <a:t>Larger ETL, Large User Base</a:t>
            </a:r>
            <a:endParaRPr lang="en-US" i="1" dirty="0"/>
          </a:p>
        </p:txBody>
      </p:sp>
      <p:pic>
        <p:nvPicPr>
          <p:cNvPr id="168" name="Graphic 167" descr="Diamond with solid fill">
            <a:extLst>
              <a:ext uri="{FF2B5EF4-FFF2-40B4-BE49-F238E27FC236}">
                <a16:creationId xmlns:a16="http://schemas.microsoft.com/office/drawing/2014/main" id="{98E838C3-04B6-2C4E-5A8B-0E4D603B9D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2" name="Title 3">
            <a:extLst>
              <a:ext uri="{FF2B5EF4-FFF2-40B4-BE49-F238E27FC236}">
                <a16:creationId xmlns:a16="http://schemas.microsoft.com/office/drawing/2014/main" id="{63D296AC-A588-B2C6-F57C-702FA96A270A}"/>
              </a:ext>
            </a:extLst>
          </p:cNvPr>
          <p:cNvSpPr txBox="1">
            <a:spLocks/>
          </p:cNvSpPr>
          <p:nvPr/>
        </p:nvSpPr>
        <p:spPr>
          <a:xfrm>
            <a:off x="6095999" y="1930826"/>
            <a:ext cx="5685367" cy="433027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800" b="1" dirty="0">
                <a:latin typeface="+mn-lt"/>
              </a:rPr>
              <a:t>Assumptions</a:t>
            </a:r>
            <a:br>
              <a:rPr lang="en-US" sz="2800" dirty="0">
                <a:latin typeface="+mn-lt"/>
              </a:rPr>
            </a:br>
            <a:endParaRPr lang="en-US" sz="2800" dirty="0">
              <a:latin typeface="+mn-lt"/>
            </a:endParaRPr>
          </a:p>
          <a:p>
            <a:r>
              <a:rPr lang="en-US" sz="2400" dirty="0">
                <a:latin typeface="+mn-lt"/>
              </a:rPr>
              <a:t>10 Fabric Data Engineers </a:t>
            </a:r>
          </a:p>
          <a:p>
            <a:pPr marL="800100" lvl="1" indent="-342900">
              <a:buFont typeface="Arial" panose="020B0604020202020204" pitchFamily="34" charset="0"/>
              <a:buChar char="•"/>
            </a:pPr>
            <a:r>
              <a:rPr lang="en-US" sz="2400" dirty="0"/>
              <a:t>Going with F64 for the estimate</a:t>
            </a:r>
          </a:p>
          <a:p>
            <a:pPr marL="800100" lvl="1" indent="-342900">
              <a:buFont typeface="Arial" panose="020B0604020202020204" pitchFamily="34" charset="0"/>
              <a:buChar char="•"/>
            </a:pPr>
            <a:r>
              <a:rPr lang="en-US" sz="2400" dirty="0"/>
              <a:t>Using reserved pricing</a:t>
            </a:r>
            <a:br>
              <a:rPr lang="en-US" sz="2400" dirty="0"/>
            </a:br>
            <a:endParaRPr lang="en-US" sz="2400" dirty="0"/>
          </a:p>
          <a:p>
            <a:r>
              <a:rPr lang="en-US" sz="2400" dirty="0">
                <a:latin typeface="+mn-lt"/>
              </a:rPr>
              <a:t>5 Power BI Developers</a:t>
            </a:r>
          </a:p>
          <a:p>
            <a:pPr marL="342900" indent="-342900">
              <a:buFont typeface="Arial" panose="020B0604020202020204" pitchFamily="34" charset="0"/>
              <a:buChar char="•"/>
            </a:pPr>
            <a:endParaRPr lang="en-US" sz="2400" dirty="0">
              <a:latin typeface="+mn-lt"/>
            </a:endParaRPr>
          </a:p>
          <a:p>
            <a:r>
              <a:rPr lang="en-US" sz="2400" dirty="0">
                <a:latin typeface="+mn-lt"/>
              </a:rPr>
              <a:t>∞ Report Viewers</a:t>
            </a:r>
          </a:p>
        </p:txBody>
      </p:sp>
      <p:pic>
        <p:nvPicPr>
          <p:cNvPr id="8" name="Graphic 7" descr="Programmer female with solid fill">
            <a:extLst>
              <a:ext uri="{FF2B5EF4-FFF2-40B4-BE49-F238E27FC236}">
                <a16:creationId xmlns:a16="http://schemas.microsoft.com/office/drawing/2014/main" id="{267B988F-3A34-F4D7-8B96-6F46492ADEC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5753" y="2021065"/>
            <a:ext cx="649075" cy="649075"/>
          </a:xfrm>
          <a:prstGeom prst="rect">
            <a:avLst/>
          </a:prstGeom>
        </p:spPr>
      </p:pic>
      <p:sp>
        <p:nvSpPr>
          <p:cNvPr id="9" name="Title 3">
            <a:extLst>
              <a:ext uri="{FF2B5EF4-FFF2-40B4-BE49-F238E27FC236}">
                <a16:creationId xmlns:a16="http://schemas.microsoft.com/office/drawing/2014/main" id="{490F85CA-F89C-7A49-516D-E4D2322B13DA}"/>
              </a:ext>
            </a:extLst>
          </p:cNvPr>
          <p:cNvSpPr txBox="1">
            <a:spLocks/>
          </p:cNvSpPr>
          <p:nvPr/>
        </p:nvSpPr>
        <p:spPr>
          <a:xfrm>
            <a:off x="1182418" y="2166472"/>
            <a:ext cx="3856429" cy="2130136"/>
          </a:xfrm>
          <a:prstGeom prst="rect">
            <a:avLst/>
          </a:prstGeom>
        </p:spPr>
        <p:txBody>
          <a:bodyPr vert="horz" lIns="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dirty="0">
                <a:latin typeface="+mn-lt"/>
              </a:rPr>
              <a:t>F64 = $5,000</a:t>
            </a:r>
          </a:p>
          <a:p>
            <a:endParaRPr lang="en-US" sz="2400" dirty="0">
              <a:latin typeface="+mn-lt"/>
            </a:endParaRPr>
          </a:p>
          <a:p>
            <a:endParaRPr lang="en-US" sz="2400" dirty="0">
              <a:latin typeface="+mn-lt"/>
            </a:endParaRPr>
          </a:p>
          <a:p>
            <a:r>
              <a:rPr lang="en-US" sz="2400" dirty="0">
                <a:latin typeface="+mn-lt"/>
              </a:rPr>
              <a:t>X 5 x $14/pro license = $70</a:t>
            </a:r>
            <a:br>
              <a:rPr lang="en-US" sz="2400" dirty="0">
                <a:latin typeface="+mn-lt"/>
              </a:rPr>
            </a:br>
            <a:endParaRPr lang="en-US" sz="2400" dirty="0">
              <a:latin typeface="+mn-lt"/>
            </a:endParaRPr>
          </a:p>
          <a:p>
            <a:endParaRPr lang="en-US" sz="2400" dirty="0">
              <a:latin typeface="+mn-lt"/>
            </a:endParaRPr>
          </a:p>
          <a:p>
            <a:r>
              <a:rPr lang="en-US" sz="2400" dirty="0">
                <a:latin typeface="+mn-lt"/>
              </a:rPr>
              <a:t>X ∞ x $0 viewer license = $0</a:t>
            </a:r>
          </a:p>
        </p:txBody>
      </p:sp>
      <p:pic>
        <p:nvPicPr>
          <p:cNvPr id="10" name="Graphic 9" descr="Artist male with solid fill">
            <a:extLst>
              <a:ext uri="{FF2B5EF4-FFF2-40B4-BE49-F238E27FC236}">
                <a16:creationId xmlns:a16="http://schemas.microsoft.com/office/drawing/2014/main" id="{E25BA23B-3413-7ADB-7863-512ADFAA26E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5752" y="2776848"/>
            <a:ext cx="649075" cy="649075"/>
          </a:xfrm>
          <a:prstGeom prst="rect">
            <a:avLst/>
          </a:prstGeom>
        </p:spPr>
      </p:pic>
      <p:pic>
        <p:nvPicPr>
          <p:cNvPr id="12" name="Graphic 11" descr="Teacher with solid fill">
            <a:extLst>
              <a:ext uri="{FF2B5EF4-FFF2-40B4-BE49-F238E27FC236}">
                <a16:creationId xmlns:a16="http://schemas.microsoft.com/office/drawing/2014/main" id="{0AF95BEB-B8FC-ED5F-BBCA-6D1A1E46CE2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5751" y="3688495"/>
            <a:ext cx="649075" cy="649075"/>
          </a:xfrm>
          <a:prstGeom prst="rect">
            <a:avLst/>
          </a:prstGeom>
        </p:spPr>
      </p:pic>
      <p:sp>
        <p:nvSpPr>
          <p:cNvPr id="7" name="Title 3">
            <a:extLst>
              <a:ext uri="{FF2B5EF4-FFF2-40B4-BE49-F238E27FC236}">
                <a16:creationId xmlns:a16="http://schemas.microsoft.com/office/drawing/2014/main" id="{F6D8152C-346A-FC9C-359E-38D6FD0BC7D8}"/>
              </a:ext>
            </a:extLst>
          </p:cNvPr>
          <p:cNvSpPr txBox="1">
            <a:spLocks/>
          </p:cNvSpPr>
          <p:nvPr/>
        </p:nvSpPr>
        <p:spPr>
          <a:xfrm>
            <a:off x="531999" y="4873271"/>
            <a:ext cx="4260134" cy="1091111"/>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Total Monthly Estimate: $5,070</a:t>
            </a:r>
            <a:br>
              <a:rPr lang="en-US" sz="2400" b="1" dirty="0">
                <a:latin typeface="+mn-lt"/>
              </a:rPr>
            </a:br>
            <a:endParaRPr lang="en-US" sz="2400" b="1" dirty="0">
              <a:latin typeface="+mn-lt"/>
            </a:endParaRPr>
          </a:p>
          <a:p>
            <a:r>
              <a:rPr lang="en-US" sz="2400" b="1" dirty="0">
                <a:latin typeface="+mn-lt"/>
              </a:rPr>
              <a:t>Total Annual Estimate: $60,840</a:t>
            </a:r>
          </a:p>
          <a:p>
            <a:endParaRPr lang="en-US" sz="2400" b="1" dirty="0">
              <a:latin typeface="+mn-lt"/>
            </a:endParaRPr>
          </a:p>
        </p:txBody>
      </p:sp>
    </p:spTree>
    <p:extLst>
      <p:ext uri="{BB962C8B-B14F-4D97-AF65-F5344CB8AC3E}">
        <p14:creationId xmlns:p14="http://schemas.microsoft.com/office/powerpoint/2010/main" val="152560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9787-8F77-2DFC-DB0D-CC71B9FA3E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447C29-A3AB-2142-CAE6-3683A512DDB0}"/>
              </a:ext>
            </a:extLst>
          </p:cNvPr>
          <p:cNvPicPr>
            <a:picLocks noChangeAspect="1"/>
          </p:cNvPicPr>
          <p:nvPr/>
        </p:nvPicPr>
        <p:blipFill>
          <a:blip r:embed="rId3"/>
          <a:stretch>
            <a:fillRect/>
          </a:stretch>
        </p:blipFill>
        <p:spPr>
          <a:xfrm>
            <a:off x="4356289" y="1913467"/>
            <a:ext cx="3594700" cy="4459926"/>
          </a:xfrm>
          <a:prstGeom prst="rect">
            <a:avLst/>
          </a:prstGeom>
        </p:spPr>
      </p:pic>
      <p:sp>
        <p:nvSpPr>
          <p:cNvPr id="8" name="Title 1">
            <a:extLst>
              <a:ext uri="{FF2B5EF4-FFF2-40B4-BE49-F238E27FC236}">
                <a16:creationId xmlns:a16="http://schemas.microsoft.com/office/drawing/2014/main" id="{4C5BD97D-5FDB-3327-ED46-A8A8222E2FC4}"/>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Questions?</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2265447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rmAutofit fontScale="90000"/>
          </a:bodyPr>
          <a:lstStyle/>
          <a:p>
            <a:r>
              <a:rPr lang="en-US"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nvPr>
        </p:nvGraphicFramePr>
        <p:xfrm>
          <a:off x="4466024" y="1430431"/>
          <a:ext cx="6552309" cy="516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F9368141-E5EF-4BB5-7A12-57480E4EC457}"/>
              </a:ext>
            </a:extLst>
          </p:cNvPr>
          <p:cNvPicPr>
            <a:picLocks noChangeAspect="1"/>
          </p:cNvPicPr>
          <p:nvPr/>
        </p:nvPicPr>
        <p:blipFill>
          <a:blip r:embed="rId8"/>
          <a:stretch>
            <a:fillRect/>
          </a:stretch>
        </p:blipFill>
        <p:spPr>
          <a:xfrm>
            <a:off x="1096766" y="2789135"/>
            <a:ext cx="2560833" cy="2560833"/>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D0FF-1A55-E74E-023C-E0386E1F1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EF39-7DBF-5077-134A-0BD6BCF00D1B}"/>
              </a:ext>
            </a:extLst>
          </p:cNvPr>
          <p:cNvSpPr>
            <a:spLocks noGrp="1"/>
          </p:cNvSpPr>
          <p:nvPr>
            <p:ph type="title"/>
          </p:nvPr>
        </p:nvSpPr>
        <p:spPr>
          <a:xfrm>
            <a:off x="0" y="365125"/>
            <a:ext cx="12188952" cy="1325563"/>
          </a:xfrm>
        </p:spPr>
        <p:txBody>
          <a:bodyPr vert="horz" lIns="91440" tIns="45720" rIns="91440" bIns="45720" rtlCol="0" anchor="ctr">
            <a:normAutofit fontScale="90000"/>
          </a:bodyPr>
          <a:lstStyle/>
          <a:p>
            <a:pPr algn="ctr"/>
            <a:r>
              <a:rPr lang="en-US" sz="4800" dirty="0"/>
              <a:t>Fabric Licensing</a:t>
            </a:r>
            <a:br>
              <a:rPr lang="en-US" sz="4800" dirty="0"/>
            </a:br>
            <a:r>
              <a:rPr lang="en-US" sz="4800" dirty="0"/>
              <a:t>The IKEA Instructions of IT</a:t>
            </a:r>
            <a:endParaRPr lang="en-US" sz="48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E46D0756-29B5-B71F-D142-B684B0F21BB7}"/>
              </a:ext>
            </a:extLst>
          </p:cNvPr>
          <p:cNvPicPr>
            <a:picLocks noChangeAspect="1"/>
          </p:cNvPicPr>
          <p:nvPr/>
        </p:nvPicPr>
        <p:blipFill>
          <a:blip r:embed="rId3"/>
          <a:stretch>
            <a:fillRect/>
          </a:stretch>
        </p:blipFill>
        <p:spPr>
          <a:xfrm>
            <a:off x="2856807" y="2032130"/>
            <a:ext cx="6475337" cy="4246122"/>
          </a:xfrm>
          <a:prstGeom prst="rect">
            <a:avLst/>
          </a:prstGeom>
        </p:spPr>
      </p:pic>
    </p:spTree>
    <p:extLst>
      <p:ext uri="{BB962C8B-B14F-4D97-AF65-F5344CB8AC3E}">
        <p14:creationId xmlns:p14="http://schemas.microsoft.com/office/powerpoint/2010/main" val="23478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B625E-CD8B-8CEC-12A3-D905E0980873}"/>
              </a:ext>
            </a:extLst>
          </p:cNvPr>
          <p:cNvSpPr>
            <a:spLocks noGrp="1"/>
          </p:cNvSpPr>
          <p:nvPr>
            <p:ph type="title"/>
          </p:nvPr>
        </p:nvSpPr>
        <p:spPr>
          <a:xfrm>
            <a:off x="1146081" y="293945"/>
            <a:ext cx="10281507" cy="641060"/>
          </a:xfrm>
        </p:spPr>
        <p:txBody>
          <a:bodyPr>
            <a:normAutofit fontScale="90000"/>
          </a:bodyPr>
          <a:lstStyle/>
          <a:p>
            <a:r>
              <a:rPr lang="en-US"/>
              <a:t>Microsoft Fabric Licensing Key Concepts</a:t>
            </a:r>
            <a:endParaRPr lang="en-US" dirty="0"/>
          </a:p>
        </p:txBody>
      </p:sp>
      <p:sp>
        <p:nvSpPr>
          <p:cNvPr id="2" name="Title 3">
            <a:extLst>
              <a:ext uri="{FF2B5EF4-FFF2-40B4-BE49-F238E27FC236}">
                <a16:creationId xmlns:a16="http://schemas.microsoft.com/office/drawing/2014/main" id="{1ACC833C-F9DE-4F86-BD1A-8E5E46965699}"/>
              </a:ext>
            </a:extLst>
          </p:cNvPr>
          <p:cNvSpPr txBox="1">
            <a:spLocks/>
          </p:cNvSpPr>
          <p:nvPr/>
        </p:nvSpPr>
        <p:spPr>
          <a:xfrm>
            <a:off x="274320" y="1591056"/>
            <a:ext cx="11711642" cy="4695052"/>
          </a:xfrm>
          <a:prstGeom prst="rect">
            <a:avLst/>
          </a:prstGeom>
          <a:noFill/>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t>Tenant</a:t>
            </a:r>
            <a:r>
              <a:rPr lang="en-US" sz="2400" dirty="0"/>
              <a:t>  - Microsoft Fabric is deployed to a Microsoft Entra tenant. Each tenant is tied to a specific Domain Name System (DNS) and other domains can be added to the tenant. </a:t>
            </a:r>
          </a:p>
          <a:p>
            <a:endParaRPr lang="en-US" sz="2400" dirty="0"/>
          </a:p>
          <a:p>
            <a:r>
              <a:rPr lang="en-US" sz="2400" b="1" dirty="0"/>
              <a:t>Capacity</a:t>
            </a:r>
            <a:r>
              <a:rPr lang="en-US" sz="2400" dirty="0"/>
              <a:t> - Resides within a Fabric tenant. Each capacity that sits under a tenant is a distinct pool of resources allocated to Fabric. Size of the capacity determines the amount of computation power available.  You can have multiple capacities per tenant. Each tenant has a default shared capacity that does not cost anything, but it cannot run Fabric items and items are not sharable. </a:t>
            </a:r>
            <a:br>
              <a:rPr lang="en-US" sz="2400" dirty="0"/>
            </a:br>
            <a:r>
              <a:rPr lang="en-US" sz="2400" b="1" dirty="0"/>
              <a:t>Shared capacity </a:t>
            </a:r>
            <a:r>
              <a:rPr lang="en-US" sz="2400" dirty="0"/>
              <a:t>runs on a server shared with other tenants.</a:t>
            </a:r>
            <a:br>
              <a:rPr lang="en-US" sz="2400" dirty="0"/>
            </a:br>
            <a:r>
              <a:rPr lang="en-US" sz="2400" b="1" dirty="0"/>
              <a:t>Dedicated capacity </a:t>
            </a:r>
            <a:r>
              <a:rPr lang="en-US" sz="2400" dirty="0"/>
              <a:t>runs on a server that only contains your tenant’s data (FSKUs).</a:t>
            </a:r>
          </a:p>
          <a:p>
            <a:endParaRPr lang="en-US" sz="2400" dirty="0"/>
          </a:p>
          <a:p>
            <a:r>
              <a:rPr lang="en-US" sz="2400" b="1" dirty="0"/>
              <a:t>Workspaces</a:t>
            </a:r>
            <a:r>
              <a:rPr lang="en-US" sz="2400" dirty="0"/>
              <a:t> </a:t>
            </a:r>
          </a:p>
          <a:p>
            <a:r>
              <a:rPr lang="en-US" sz="2400" dirty="0"/>
              <a:t>Resides within capacities. Used as containers for Microsoft Fabric items. Each user has a personal workspace called “My Workspace”. More workspaces can be created to enable collaboration.  You can have multiple workspaces in a capacity. </a:t>
            </a:r>
          </a:p>
        </p:txBody>
      </p:sp>
      <p:pic>
        <p:nvPicPr>
          <p:cNvPr id="168" name="Graphic 167" descr="Lightbulb and gear with solid fill">
            <a:extLst>
              <a:ext uri="{FF2B5EF4-FFF2-40B4-BE49-F238E27FC236}">
                <a16:creationId xmlns:a16="http://schemas.microsoft.com/office/drawing/2014/main" id="{1EF520E6-48A9-B120-1683-53C88E5A93C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319192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F6BB53-AB5C-2B5E-0A16-E4290EA38C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0B0950-26D6-9828-4B23-36FC237F0C57}"/>
              </a:ext>
            </a:extLst>
          </p:cNvPr>
          <p:cNvSpPr>
            <a:spLocks noGrp="1"/>
          </p:cNvSpPr>
          <p:nvPr>
            <p:ph type="title"/>
          </p:nvPr>
        </p:nvSpPr>
        <p:spPr>
          <a:xfrm>
            <a:off x="1146081" y="293945"/>
            <a:ext cx="10281507" cy="641060"/>
          </a:xfrm>
        </p:spPr>
        <p:txBody>
          <a:bodyPr>
            <a:normAutofit fontScale="90000"/>
          </a:bodyPr>
          <a:lstStyle/>
          <a:p>
            <a:r>
              <a:rPr lang="en-US"/>
              <a:t>Microsoft Fabric Licensing Key Concepts</a:t>
            </a:r>
            <a:endParaRPr lang="en-US" dirty="0"/>
          </a:p>
        </p:txBody>
      </p:sp>
      <p:sp>
        <p:nvSpPr>
          <p:cNvPr id="2" name="Title 3">
            <a:extLst>
              <a:ext uri="{FF2B5EF4-FFF2-40B4-BE49-F238E27FC236}">
                <a16:creationId xmlns:a16="http://schemas.microsoft.com/office/drawing/2014/main" id="{EAD1BDB9-6595-E32C-55BA-9B2150066E2B}"/>
              </a:ext>
            </a:extLst>
          </p:cNvPr>
          <p:cNvSpPr txBox="1">
            <a:spLocks/>
          </p:cNvSpPr>
          <p:nvPr/>
        </p:nvSpPr>
        <p:spPr>
          <a:xfrm>
            <a:off x="274320" y="1591056"/>
            <a:ext cx="11711642" cy="4695052"/>
          </a:xfrm>
          <a:prstGeom prst="rect">
            <a:avLst/>
          </a:prstGeom>
          <a:noFill/>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t>Stock Keeping Units (SKU) </a:t>
            </a:r>
            <a:r>
              <a:rPr lang="en-US" sz="2400" dirty="0"/>
              <a:t>– Provides a set of Fabric resources for your organization. </a:t>
            </a:r>
            <a:br>
              <a:rPr lang="en-US" sz="2400" dirty="0"/>
            </a:br>
            <a:endParaRPr lang="en-US" sz="2400" dirty="0"/>
          </a:p>
          <a:p>
            <a:r>
              <a:rPr lang="en-US" sz="2400" b="1" dirty="0"/>
              <a:t>Individual User Licensing </a:t>
            </a:r>
            <a:r>
              <a:rPr lang="en-US" sz="2400" dirty="0"/>
              <a:t>– Licenses that are applied to individuals such as Power BI Pro and Power BI Premium Per User. These two licenses are purchased through Microsoft 365 portal.</a:t>
            </a:r>
          </a:p>
          <a:p>
            <a:endParaRPr lang="en-US" sz="2400" dirty="0"/>
          </a:p>
          <a:p>
            <a:r>
              <a:rPr lang="en-US" sz="2400" b="1" dirty="0"/>
              <a:t>Pay-As-You-Go Pricing </a:t>
            </a:r>
            <a:r>
              <a:rPr lang="en-US" sz="2400" dirty="0"/>
              <a:t>– Fabric SKUs (FSKUs) that are purchased as needed. Can be set up to automatically scale up and down based on need and can be easily paused to save money when not in use. Ideal for work loads that do not need to run all the time and have highly variable consumption.</a:t>
            </a:r>
          </a:p>
          <a:p>
            <a:endParaRPr lang="en-US" sz="2400" dirty="0"/>
          </a:p>
          <a:p>
            <a:r>
              <a:rPr lang="en-US" sz="2400" b="1" dirty="0"/>
              <a:t>Reserved Pricing </a:t>
            </a:r>
            <a:r>
              <a:rPr lang="en-US" sz="2400" dirty="0"/>
              <a:t>– FSKUs that are purchased at least a year in advance for a 40% pricing discount. Ideal for work loads that require continuous up time. </a:t>
            </a:r>
          </a:p>
        </p:txBody>
      </p:sp>
      <p:pic>
        <p:nvPicPr>
          <p:cNvPr id="168" name="Graphic 167" descr="Lightbulb and gear with solid fill">
            <a:extLst>
              <a:ext uri="{FF2B5EF4-FFF2-40B4-BE49-F238E27FC236}">
                <a16:creationId xmlns:a16="http://schemas.microsoft.com/office/drawing/2014/main" id="{FF72DECC-00D8-542E-767F-E8BAD0960EF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19" y="20605"/>
            <a:ext cx="914400" cy="914400"/>
          </a:xfrm>
          <a:prstGeom prst="rect">
            <a:avLst/>
          </a:prstGeom>
        </p:spPr>
      </p:pic>
    </p:spTree>
    <p:extLst>
      <p:ext uri="{BB962C8B-B14F-4D97-AF65-F5344CB8AC3E}">
        <p14:creationId xmlns:p14="http://schemas.microsoft.com/office/powerpoint/2010/main" val="1096399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6A89-67A2-1589-E47A-F7134F890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4CF3D-EFB9-D2D7-8FA0-354881D693B9}"/>
              </a:ext>
            </a:extLst>
          </p:cNvPr>
          <p:cNvSpPr>
            <a:spLocks noGrp="1"/>
          </p:cNvSpPr>
          <p:nvPr>
            <p:ph type="title"/>
          </p:nvPr>
        </p:nvSpPr>
        <p:spPr>
          <a:xfrm>
            <a:off x="0" y="113506"/>
            <a:ext cx="12188952" cy="1118322"/>
          </a:xfrm>
        </p:spPr>
        <p:txBody>
          <a:bodyPr vert="horz" lIns="91440" tIns="45720" rIns="91440" bIns="45720" rtlCol="0" anchor="ctr">
            <a:normAutofit/>
          </a:bodyPr>
          <a:lstStyle/>
          <a:p>
            <a:pPr algn="ctr"/>
            <a:r>
              <a:rPr lang="en-US" sz="4800" dirty="0"/>
              <a:t>The House</a:t>
            </a:r>
            <a:endParaRPr lang="en-US" sz="4800" kern="1200" dirty="0">
              <a:solidFill>
                <a:schemeClr val="tx1"/>
              </a:solidFill>
              <a:latin typeface="+mj-lt"/>
              <a:ea typeface="+mj-ea"/>
              <a:cs typeface="+mj-cs"/>
            </a:endParaRPr>
          </a:p>
        </p:txBody>
      </p:sp>
      <p:pic>
        <p:nvPicPr>
          <p:cNvPr id="3" name="Graphic 2" descr="Architecture with solid fill">
            <a:extLst>
              <a:ext uri="{FF2B5EF4-FFF2-40B4-BE49-F238E27FC236}">
                <a16:creationId xmlns:a16="http://schemas.microsoft.com/office/drawing/2014/main" id="{993743E1-7A18-D4FE-3B9E-A52FBC88B1D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8936" y="113506"/>
            <a:ext cx="914400" cy="914400"/>
          </a:xfrm>
          <a:prstGeom prst="rect">
            <a:avLst/>
          </a:prstGeom>
        </p:spPr>
      </p:pic>
      <p:sp>
        <p:nvSpPr>
          <p:cNvPr id="4" name="Rectangle Tenant">
            <a:extLst>
              <a:ext uri="{FF2B5EF4-FFF2-40B4-BE49-F238E27FC236}">
                <a16:creationId xmlns:a16="http://schemas.microsoft.com/office/drawing/2014/main" id="{B9BF820D-F775-A553-559B-059B845C4224}"/>
              </a:ext>
            </a:extLst>
          </p:cNvPr>
          <p:cNvSpPr/>
          <p:nvPr/>
        </p:nvSpPr>
        <p:spPr>
          <a:xfrm>
            <a:off x="206038" y="1385741"/>
            <a:ext cx="11779924" cy="4871174"/>
          </a:xfrm>
          <a:prstGeom prst="rect">
            <a:avLst/>
          </a:prstGeom>
          <a:solidFill>
            <a:srgbClr val="00604E">
              <a:alpha val="60000"/>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5" name="Title Tenant">
            <a:extLst>
              <a:ext uri="{FF2B5EF4-FFF2-40B4-BE49-F238E27FC236}">
                <a16:creationId xmlns:a16="http://schemas.microsoft.com/office/drawing/2014/main" id="{69233B1D-781B-936F-B78C-55E1EB614969}"/>
              </a:ext>
            </a:extLst>
          </p:cNvPr>
          <p:cNvSpPr txBox="1">
            <a:spLocks/>
          </p:cNvSpPr>
          <p:nvPr/>
        </p:nvSpPr>
        <p:spPr>
          <a:xfrm>
            <a:off x="364048" y="1555681"/>
            <a:ext cx="2445432"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The House - Tenant</a:t>
            </a:r>
          </a:p>
        </p:txBody>
      </p:sp>
      <p:sp>
        <p:nvSpPr>
          <p:cNvPr id="6" name="Rectangle Paid Cap">
            <a:extLst>
              <a:ext uri="{FF2B5EF4-FFF2-40B4-BE49-F238E27FC236}">
                <a16:creationId xmlns:a16="http://schemas.microsoft.com/office/drawing/2014/main" id="{A09F8373-4B4C-C55F-19BC-C7E6D90BB8EE}"/>
              </a:ext>
            </a:extLst>
          </p:cNvPr>
          <p:cNvSpPr/>
          <p:nvPr/>
        </p:nvSpPr>
        <p:spPr>
          <a:xfrm>
            <a:off x="7296345" y="2066302"/>
            <a:ext cx="4435405" cy="3884036"/>
          </a:xfrm>
          <a:prstGeom prst="rect">
            <a:avLst/>
          </a:prstGeom>
          <a:solidFill>
            <a:schemeClr val="accent2">
              <a:lumMod val="75000"/>
              <a:alpha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7" name="Rectangle Shared Cap">
            <a:extLst>
              <a:ext uri="{FF2B5EF4-FFF2-40B4-BE49-F238E27FC236}">
                <a16:creationId xmlns:a16="http://schemas.microsoft.com/office/drawing/2014/main" id="{AF424A0F-6F1C-B170-28AA-F302BA8B9E77}"/>
              </a:ext>
            </a:extLst>
          </p:cNvPr>
          <p:cNvSpPr/>
          <p:nvPr/>
        </p:nvSpPr>
        <p:spPr>
          <a:xfrm>
            <a:off x="475152" y="2102177"/>
            <a:ext cx="6459569" cy="3848161"/>
          </a:xfrm>
          <a:prstGeom prst="rect">
            <a:avLst/>
          </a:prstGeom>
          <a:solidFill>
            <a:srgbClr val="80009F">
              <a:alpha val="60000"/>
            </a:srgb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n>
                <a:solidFill>
                  <a:schemeClr val="bg1"/>
                </a:solidFill>
              </a:ln>
              <a:solidFill>
                <a:schemeClr val="bg1"/>
              </a:solidFill>
            </a:endParaRPr>
          </a:p>
        </p:txBody>
      </p:sp>
      <p:sp>
        <p:nvSpPr>
          <p:cNvPr id="28" name="Rectangle Per Work">
            <a:extLst>
              <a:ext uri="{FF2B5EF4-FFF2-40B4-BE49-F238E27FC236}">
                <a16:creationId xmlns:a16="http://schemas.microsoft.com/office/drawing/2014/main" id="{D61AAD76-D358-EFC4-CAF0-EA54C92D582D}"/>
              </a:ext>
            </a:extLst>
          </p:cNvPr>
          <p:cNvSpPr/>
          <p:nvPr/>
        </p:nvSpPr>
        <p:spPr>
          <a:xfrm>
            <a:off x="698229" y="3875924"/>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8" name="Rectangle Per Work">
            <a:extLst>
              <a:ext uri="{FF2B5EF4-FFF2-40B4-BE49-F238E27FC236}">
                <a16:creationId xmlns:a16="http://schemas.microsoft.com/office/drawing/2014/main" id="{671D8B7D-6B5D-C6D9-6091-0A586825F58F}"/>
              </a:ext>
            </a:extLst>
          </p:cNvPr>
          <p:cNvSpPr/>
          <p:nvPr/>
        </p:nvSpPr>
        <p:spPr>
          <a:xfrm>
            <a:off x="698229" y="2783787"/>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2" name="Rectangle Per Work">
            <a:extLst>
              <a:ext uri="{FF2B5EF4-FFF2-40B4-BE49-F238E27FC236}">
                <a16:creationId xmlns:a16="http://schemas.microsoft.com/office/drawing/2014/main" id="{6A8B9EC6-3A30-FAC7-7C1A-C6A94B8CDC1F}"/>
              </a:ext>
            </a:extLst>
          </p:cNvPr>
          <p:cNvSpPr/>
          <p:nvPr/>
        </p:nvSpPr>
        <p:spPr>
          <a:xfrm>
            <a:off x="7665057" y="2802422"/>
            <a:ext cx="3779685" cy="2688472"/>
          </a:xfrm>
          <a:prstGeom prst="rect">
            <a:avLst/>
          </a:prstGeom>
          <a:solidFill>
            <a:schemeClr val="accent5">
              <a:lumMod val="75000"/>
              <a:alpha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13" name="Title Shared Cap">
            <a:extLst>
              <a:ext uri="{FF2B5EF4-FFF2-40B4-BE49-F238E27FC236}">
                <a16:creationId xmlns:a16="http://schemas.microsoft.com/office/drawing/2014/main" id="{F578C3B4-30EE-1413-DAEB-6393D7FA93E7}"/>
              </a:ext>
            </a:extLst>
          </p:cNvPr>
          <p:cNvSpPr txBox="1">
            <a:spLocks/>
          </p:cNvSpPr>
          <p:nvPr/>
        </p:nvSpPr>
        <p:spPr>
          <a:xfrm>
            <a:off x="617617" y="2351236"/>
            <a:ext cx="3681006"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Living Room - Shared Capacity</a:t>
            </a:r>
          </a:p>
        </p:txBody>
      </p:sp>
      <p:sp>
        <p:nvSpPr>
          <p:cNvPr id="14" name="Title Paid Cap">
            <a:extLst>
              <a:ext uri="{FF2B5EF4-FFF2-40B4-BE49-F238E27FC236}">
                <a16:creationId xmlns:a16="http://schemas.microsoft.com/office/drawing/2014/main" id="{70B8F86A-6F4C-C5A9-1B29-2B988AAE89F9}"/>
              </a:ext>
            </a:extLst>
          </p:cNvPr>
          <p:cNvSpPr txBox="1">
            <a:spLocks/>
          </p:cNvSpPr>
          <p:nvPr/>
        </p:nvSpPr>
        <p:spPr>
          <a:xfrm>
            <a:off x="7537143" y="2262651"/>
            <a:ext cx="4081393"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Kitchen, Garage - Dedicated Capacity</a:t>
            </a:r>
          </a:p>
        </p:txBody>
      </p:sp>
      <p:sp>
        <p:nvSpPr>
          <p:cNvPr id="15" name="Title Per Work">
            <a:extLst>
              <a:ext uri="{FF2B5EF4-FFF2-40B4-BE49-F238E27FC236}">
                <a16:creationId xmlns:a16="http://schemas.microsoft.com/office/drawing/2014/main" id="{CA003DCB-9A27-ACF4-7B30-C4AD0F61D24B}"/>
              </a:ext>
            </a:extLst>
          </p:cNvPr>
          <p:cNvSpPr txBox="1">
            <a:spLocks/>
          </p:cNvSpPr>
          <p:nvPr/>
        </p:nvSpPr>
        <p:spPr>
          <a:xfrm>
            <a:off x="792480" y="2861852"/>
            <a:ext cx="3681006" cy="379258"/>
          </a:xfrm>
          <a:prstGeom prst="rect">
            <a:avLst/>
          </a:prstGeom>
        </p:spPr>
        <p:txBody>
          <a:bodyPr vert="horz" lIns="0" tIns="45720" rIns="91440" bIns="45720" numCol="1" spcCol="45720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My Chair - Personal Workspace</a:t>
            </a:r>
          </a:p>
        </p:txBody>
      </p:sp>
      <p:sp>
        <p:nvSpPr>
          <p:cNvPr id="16" name="Title PPU Work">
            <a:extLst>
              <a:ext uri="{FF2B5EF4-FFF2-40B4-BE49-F238E27FC236}">
                <a16:creationId xmlns:a16="http://schemas.microsoft.com/office/drawing/2014/main" id="{A021B3FF-8074-F299-1A37-6A58D4B3B309}"/>
              </a:ext>
            </a:extLst>
          </p:cNvPr>
          <p:cNvSpPr txBox="1">
            <a:spLocks/>
          </p:cNvSpPr>
          <p:nvPr/>
        </p:nvSpPr>
        <p:spPr>
          <a:xfrm>
            <a:off x="851218" y="4088718"/>
            <a:ext cx="3296575"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Couch - Pro Workspace</a:t>
            </a:r>
          </a:p>
        </p:txBody>
      </p:sp>
      <p:sp>
        <p:nvSpPr>
          <p:cNvPr id="17" name="Title Fab Work">
            <a:extLst>
              <a:ext uri="{FF2B5EF4-FFF2-40B4-BE49-F238E27FC236}">
                <a16:creationId xmlns:a16="http://schemas.microsoft.com/office/drawing/2014/main" id="{171054F6-459A-6D3E-157D-89EB367E1C25}"/>
              </a:ext>
            </a:extLst>
          </p:cNvPr>
          <p:cNvSpPr txBox="1">
            <a:spLocks/>
          </p:cNvSpPr>
          <p:nvPr/>
        </p:nvSpPr>
        <p:spPr>
          <a:xfrm>
            <a:off x="7891671" y="2899387"/>
            <a:ext cx="2853350" cy="451186"/>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Fabric Workspace</a:t>
            </a:r>
          </a:p>
        </p:txBody>
      </p:sp>
      <p:pic>
        <p:nvPicPr>
          <p:cNvPr id="18" name="Picture 17" descr="A yellow rectangular objects on a black background&#10;&#10;AI-generated content may be incorrect.">
            <a:extLst>
              <a:ext uri="{FF2B5EF4-FFF2-40B4-BE49-F238E27FC236}">
                <a16:creationId xmlns:a16="http://schemas.microsoft.com/office/drawing/2014/main" id="{562D0B83-2BBD-3FE7-A18D-133DC50F1880}"/>
              </a:ext>
            </a:extLst>
          </p:cNvPr>
          <p:cNvPicPr>
            <a:picLocks noChangeAspect="1"/>
          </p:cNvPicPr>
          <p:nvPr/>
        </p:nvPicPr>
        <p:blipFill>
          <a:blip r:embed="rId5"/>
          <a:stretch>
            <a:fillRect/>
          </a:stretch>
        </p:blipFill>
        <p:spPr>
          <a:xfrm>
            <a:off x="4408234" y="2861852"/>
            <a:ext cx="654692" cy="722607"/>
          </a:xfrm>
          <a:prstGeom prst="rect">
            <a:avLst/>
          </a:prstGeom>
        </p:spPr>
      </p:pic>
      <p:pic>
        <p:nvPicPr>
          <p:cNvPr id="20" name="Picture 19" descr="A blue and white logo&#10;&#10;AI-generated content may be incorrect.">
            <a:extLst>
              <a:ext uri="{FF2B5EF4-FFF2-40B4-BE49-F238E27FC236}">
                <a16:creationId xmlns:a16="http://schemas.microsoft.com/office/drawing/2014/main" id="{1BB1EF82-EB3D-21F5-79B1-D3A0C8BAA237}"/>
              </a:ext>
            </a:extLst>
          </p:cNvPr>
          <p:cNvPicPr>
            <a:picLocks noChangeAspect="1"/>
          </p:cNvPicPr>
          <p:nvPr/>
        </p:nvPicPr>
        <p:blipFill>
          <a:blip r:embed="rId6"/>
          <a:stretch>
            <a:fillRect/>
          </a:stretch>
        </p:blipFill>
        <p:spPr>
          <a:xfrm>
            <a:off x="9027354" y="4258544"/>
            <a:ext cx="780273" cy="803232"/>
          </a:xfrm>
          <a:prstGeom prst="rect">
            <a:avLst/>
          </a:prstGeom>
        </p:spPr>
      </p:pic>
      <p:pic>
        <p:nvPicPr>
          <p:cNvPr id="21" name="Picture 20" descr="A green and white button&#10;&#10;AI-generated content may be incorrect.">
            <a:extLst>
              <a:ext uri="{FF2B5EF4-FFF2-40B4-BE49-F238E27FC236}">
                <a16:creationId xmlns:a16="http://schemas.microsoft.com/office/drawing/2014/main" id="{6E06EC7C-6232-5A4C-7132-954918D2F819}"/>
              </a:ext>
            </a:extLst>
          </p:cNvPr>
          <p:cNvPicPr>
            <a:picLocks noChangeAspect="1"/>
          </p:cNvPicPr>
          <p:nvPr/>
        </p:nvPicPr>
        <p:blipFill>
          <a:blip r:embed="rId7"/>
          <a:stretch>
            <a:fillRect/>
          </a:stretch>
        </p:blipFill>
        <p:spPr>
          <a:xfrm>
            <a:off x="8158018" y="3319713"/>
            <a:ext cx="828458" cy="914400"/>
          </a:xfrm>
          <a:prstGeom prst="rect">
            <a:avLst/>
          </a:prstGeom>
        </p:spPr>
      </p:pic>
      <p:pic>
        <p:nvPicPr>
          <p:cNvPr id="22" name="Picture 21" descr="A green and white logo&#10;&#10;AI-generated content may be incorrect.">
            <a:extLst>
              <a:ext uri="{FF2B5EF4-FFF2-40B4-BE49-F238E27FC236}">
                <a16:creationId xmlns:a16="http://schemas.microsoft.com/office/drawing/2014/main" id="{63A36B19-D857-3D12-2413-1A72E4016B9C}"/>
              </a:ext>
            </a:extLst>
          </p:cNvPr>
          <p:cNvPicPr>
            <a:picLocks noChangeAspect="1"/>
          </p:cNvPicPr>
          <p:nvPr/>
        </p:nvPicPr>
        <p:blipFill>
          <a:blip r:embed="rId8"/>
          <a:stretch>
            <a:fillRect/>
          </a:stretch>
        </p:blipFill>
        <p:spPr>
          <a:xfrm>
            <a:off x="9802189" y="3302560"/>
            <a:ext cx="828458" cy="914400"/>
          </a:xfrm>
          <a:prstGeom prst="rect">
            <a:avLst/>
          </a:prstGeom>
        </p:spPr>
      </p:pic>
      <p:pic>
        <p:nvPicPr>
          <p:cNvPr id="23" name="Picture 22" descr="A yellow rectangular objects on a black background&#10;&#10;AI-generated content may be incorrect.">
            <a:extLst>
              <a:ext uri="{FF2B5EF4-FFF2-40B4-BE49-F238E27FC236}">
                <a16:creationId xmlns:a16="http://schemas.microsoft.com/office/drawing/2014/main" id="{D299563B-B39F-6C3E-F702-87BBF11214E9}"/>
              </a:ext>
            </a:extLst>
          </p:cNvPr>
          <p:cNvPicPr>
            <a:picLocks noChangeAspect="1"/>
          </p:cNvPicPr>
          <p:nvPr/>
        </p:nvPicPr>
        <p:blipFill>
          <a:blip r:embed="rId5"/>
          <a:stretch>
            <a:fillRect/>
          </a:stretch>
        </p:blipFill>
        <p:spPr>
          <a:xfrm>
            <a:off x="10661242" y="3449420"/>
            <a:ext cx="607071" cy="670047"/>
          </a:xfrm>
          <a:prstGeom prst="rect">
            <a:avLst/>
          </a:prstGeom>
        </p:spPr>
      </p:pic>
      <p:pic>
        <p:nvPicPr>
          <p:cNvPr id="24" name="Picture 23" descr="A white square with purple dots&#10;&#10;AI-generated content may be incorrect.">
            <a:extLst>
              <a:ext uri="{FF2B5EF4-FFF2-40B4-BE49-F238E27FC236}">
                <a16:creationId xmlns:a16="http://schemas.microsoft.com/office/drawing/2014/main" id="{B8D4641E-D0EA-0A78-81B5-0D516272996C}"/>
              </a:ext>
            </a:extLst>
          </p:cNvPr>
          <p:cNvPicPr>
            <a:picLocks noChangeAspect="1"/>
          </p:cNvPicPr>
          <p:nvPr/>
        </p:nvPicPr>
        <p:blipFill>
          <a:blip r:embed="rId9"/>
          <a:stretch>
            <a:fillRect/>
          </a:stretch>
        </p:blipFill>
        <p:spPr>
          <a:xfrm>
            <a:off x="9811611" y="4195388"/>
            <a:ext cx="835294" cy="914400"/>
          </a:xfrm>
          <a:prstGeom prst="rect">
            <a:avLst/>
          </a:prstGeom>
        </p:spPr>
      </p:pic>
      <p:pic>
        <p:nvPicPr>
          <p:cNvPr id="25" name="Picture 24" descr="A book with a green symbol&#10;&#10;AI-generated content may be incorrect.">
            <a:extLst>
              <a:ext uri="{FF2B5EF4-FFF2-40B4-BE49-F238E27FC236}">
                <a16:creationId xmlns:a16="http://schemas.microsoft.com/office/drawing/2014/main" id="{B5B2C342-F56B-923D-A1DF-85A3314CF5ED}"/>
              </a:ext>
            </a:extLst>
          </p:cNvPr>
          <p:cNvPicPr>
            <a:picLocks noChangeAspect="1"/>
          </p:cNvPicPr>
          <p:nvPr/>
        </p:nvPicPr>
        <p:blipFill>
          <a:blip r:embed="rId10"/>
          <a:stretch>
            <a:fillRect/>
          </a:stretch>
        </p:blipFill>
        <p:spPr>
          <a:xfrm>
            <a:off x="8968720" y="3363651"/>
            <a:ext cx="862472" cy="831737"/>
          </a:xfrm>
          <a:prstGeom prst="rect">
            <a:avLst/>
          </a:prstGeom>
        </p:spPr>
      </p:pic>
      <p:pic>
        <p:nvPicPr>
          <p:cNvPr id="26" name="Picture 25" descr="A white square with blue and gray logo&#10;&#10;AI-generated content may be incorrect.">
            <a:extLst>
              <a:ext uri="{FF2B5EF4-FFF2-40B4-BE49-F238E27FC236}">
                <a16:creationId xmlns:a16="http://schemas.microsoft.com/office/drawing/2014/main" id="{34D950F0-3D6D-F72A-6E93-E881DD67EA81}"/>
              </a:ext>
            </a:extLst>
          </p:cNvPr>
          <p:cNvPicPr>
            <a:picLocks noChangeAspect="1"/>
          </p:cNvPicPr>
          <p:nvPr/>
        </p:nvPicPr>
        <p:blipFill>
          <a:blip r:embed="rId11"/>
          <a:stretch>
            <a:fillRect/>
          </a:stretch>
        </p:blipFill>
        <p:spPr>
          <a:xfrm>
            <a:off x="8200438" y="4285957"/>
            <a:ext cx="768282" cy="775819"/>
          </a:xfrm>
          <a:prstGeom prst="rect">
            <a:avLst/>
          </a:prstGeom>
        </p:spPr>
      </p:pic>
      <p:sp>
        <p:nvSpPr>
          <p:cNvPr id="29" name="Rectangle Per Work">
            <a:extLst>
              <a:ext uri="{FF2B5EF4-FFF2-40B4-BE49-F238E27FC236}">
                <a16:creationId xmlns:a16="http://schemas.microsoft.com/office/drawing/2014/main" id="{756D765B-A5C8-2A86-6671-DE6E2B0C3623}"/>
              </a:ext>
            </a:extLst>
          </p:cNvPr>
          <p:cNvSpPr/>
          <p:nvPr/>
        </p:nvSpPr>
        <p:spPr>
          <a:xfrm>
            <a:off x="698229" y="4953949"/>
            <a:ext cx="5726138" cy="953941"/>
          </a:xfrm>
          <a:prstGeom prst="rect">
            <a:avLst/>
          </a:prstGeom>
          <a:solidFill>
            <a:schemeClr val="accent4">
              <a:lumMod val="75000"/>
              <a:alpha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bg1"/>
                </a:solidFill>
              </a:ln>
              <a:solidFill>
                <a:schemeClr val="bg1"/>
              </a:solidFill>
            </a:endParaRPr>
          </a:p>
        </p:txBody>
      </p:sp>
      <p:sp>
        <p:nvSpPr>
          <p:cNvPr id="27" name="Title PPU Work">
            <a:extLst>
              <a:ext uri="{FF2B5EF4-FFF2-40B4-BE49-F238E27FC236}">
                <a16:creationId xmlns:a16="http://schemas.microsoft.com/office/drawing/2014/main" id="{F4067155-AFA6-65E3-944C-59CB773EB986}"/>
              </a:ext>
            </a:extLst>
          </p:cNvPr>
          <p:cNvSpPr txBox="1">
            <a:spLocks/>
          </p:cNvSpPr>
          <p:nvPr/>
        </p:nvSpPr>
        <p:spPr>
          <a:xfrm>
            <a:off x="851219" y="5115146"/>
            <a:ext cx="3447404" cy="661239"/>
          </a:xfrm>
          <a:prstGeom prst="rect">
            <a:avLst/>
          </a:prstGeom>
        </p:spPr>
        <p:txBody>
          <a:bodyPr vert="horz" lIns="0" tIns="45720" rIns="91440" bIns="45720" numCol="1" spcCol="45720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dirty="0">
                <a:ln>
                  <a:solidFill>
                    <a:schemeClr val="bg1"/>
                  </a:solidFill>
                </a:ln>
                <a:solidFill>
                  <a:schemeClr val="bg1"/>
                </a:solidFill>
              </a:rPr>
              <a:t>Fancy Recliner - PPU Workspace</a:t>
            </a:r>
          </a:p>
        </p:txBody>
      </p:sp>
      <p:pic>
        <p:nvPicPr>
          <p:cNvPr id="35" name="Picture 34" descr="A yellow rectangular objects on a black background&#10;&#10;AI-generated content may be incorrect.">
            <a:extLst>
              <a:ext uri="{FF2B5EF4-FFF2-40B4-BE49-F238E27FC236}">
                <a16:creationId xmlns:a16="http://schemas.microsoft.com/office/drawing/2014/main" id="{998FAD5E-6C75-F59E-24E6-A3ED0A9F4AB8}"/>
              </a:ext>
            </a:extLst>
          </p:cNvPr>
          <p:cNvPicPr>
            <a:picLocks noChangeAspect="1"/>
          </p:cNvPicPr>
          <p:nvPr/>
        </p:nvPicPr>
        <p:blipFill>
          <a:blip r:embed="rId5"/>
          <a:stretch>
            <a:fillRect/>
          </a:stretch>
        </p:blipFill>
        <p:spPr>
          <a:xfrm>
            <a:off x="4416907" y="3991590"/>
            <a:ext cx="654692" cy="722607"/>
          </a:xfrm>
          <a:prstGeom prst="rect">
            <a:avLst/>
          </a:prstGeom>
        </p:spPr>
      </p:pic>
      <p:pic>
        <p:nvPicPr>
          <p:cNvPr id="36" name="Picture 35" descr="A yellow rectangular objects on a black background&#10;&#10;AI-generated content may be incorrect.">
            <a:extLst>
              <a:ext uri="{FF2B5EF4-FFF2-40B4-BE49-F238E27FC236}">
                <a16:creationId xmlns:a16="http://schemas.microsoft.com/office/drawing/2014/main" id="{F5DB0FF7-95A4-AAF7-7400-02012DF1347A}"/>
              </a:ext>
            </a:extLst>
          </p:cNvPr>
          <p:cNvPicPr>
            <a:picLocks noChangeAspect="1"/>
          </p:cNvPicPr>
          <p:nvPr/>
        </p:nvPicPr>
        <p:blipFill>
          <a:blip r:embed="rId5"/>
          <a:stretch>
            <a:fillRect/>
          </a:stretch>
        </p:blipFill>
        <p:spPr>
          <a:xfrm>
            <a:off x="4394435" y="5038102"/>
            <a:ext cx="654692" cy="722607"/>
          </a:xfrm>
          <a:prstGeom prst="rect">
            <a:avLst/>
          </a:prstGeom>
        </p:spPr>
      </p:pic>
      <p:pic>
        <p:nvPicPr>
          <p:cNvPr id="44" name="Picture 43">
            <a:extLst>
              <a:ext uri="{FF2B5EF4-FFF2-40B4-BE49-F238E27FC236}">
                <a16:creationId xmlns:a16="http://schemas.microsoft.com/office/drawing/2014/main" id="{3419B94A-BF44-A526-FAF0-97BCB7DDE68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5163698" y="4916915"/>
            <a:ext cx="1010564" cy="990975"/>
          </a:xfrm>
          <a:prstGeom prst="rect">
            <a:avLst/>
          </a:prstGeom>
        </p:spPr>
      </p:pic>
      <p:pic>
        <p:nvPicPr>
          <p:cNvPr id="45" name="Picture 44">
            <a:extLst>
              <a:ext uri="{FF2B5EF4-FFF2-40B4-BE49-F238E27FC236}">
                <a16:creationId xmlns:a16="http://schemas.microsoft.com/office/drawing/2014/main" id="{624777FF-BC5E-AD36-0959-58A5C35C2CD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10540458" y="4225198"/>
            <a:ext cx="889864" cy="872615"/>
          </a:xfrm>
          <a:prstGeom prst="rect">
            <a:avLst/>
          </a:prstGeom>
        </p:spPr>
      </p:pic>
    </p:spTree>
    <p:extLst>
      <p:ext uri="{BB962C8B-B14F-4D97-AF65-F5344CB8AC3E}">
        <p14:creationId xmlns:p14="http://schemas.microsoft.com/office/powerpoint/2010/main" val="307207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A0338-D69D-3370-EBE4-6538A599A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F8398-29CC-C63F-F6EE-2440CD0A7BC7}"/>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Licenses</a:t>
            </a:r>
            <a:r>
              <a:rPr lang="en-US" sz="4800" dirty="0"/>
              <a:t> are the Key</a:t>
            </a:r>
            <a:endParaRPr lang="en-US" sz="48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07774A55-E567-AAE5-F6CD-93EDF3A38F8E}"/>
              </a:ext>
            </a:extLst>
          </p:cNvPr>
          <p:cNvSpPr txBox="1"/>
          <p:nvPr/>
        </p:nvSpPr>
        <p:spPr>
          <a:xfrm>
            <a:off x="6148136" y="1792589"/>
            <a:ext cx="539031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More sharing options</a:t>
            </a:r>
            <a:br>
              <a:rPr lang="en-US" sz="2400" dirty="0"/>
            </a:br>
            <a:endParaRPr lang="en-US" sz="2400" dirty="0"/>
          </a:p>
          <a:p>
            <a:pPr marL="285750" indent="-285750">
              <a:buFont typeface="Arial" panose="020B0604020202020204" pitchFamily="34" charset="0"/>
              <a:buChar char="•"/>
            </a:pPr>
            <a:r>
              <a:rPr lang="en-US" sz="2400" dirty="0"/>
              <a:t>More storage options</a:t>
            </a:r>
            <a:br>
              <a:rPr lang="en-US" sz="2400" dirty="0"/>
            </a:br>
            <a:endParaRPr lang="en-US" sz="2400" dirty="0"/>
          </a:p>
          <a:p>
            <a:pPr marL="285750" indent="-285750">
              <a:buFont typeface="Arial" panose="020B0604020202020204" pitchFamily="34" charset="0"/>
              <a:buChar char="•"/>
            </a:pPr>
            <a:r>
              <a:rPr lang="en-US" sz="2400" dirty="0"/>
              <a:t>More automation options</a:t>
            </a:r>
            <a:br>
              <a:rPr lang="en-US" sz="2400" dirty="0"/>
            </a:br>
            <a:endParaRPr lang="en-US" sz="2400" dirty="0"/>
          </a:p>
          <a:p>
            <a:pPr marL="285750" indent="-285750">
              <a:buFont typeface="Arial" panose="020B0604020202020204" pitchFamily="34" charset="0"/>
              <a:buChar char="•"/>
            </a:pPr>
            <a:r>
              <a:rPr lang="en-US" sz="2400" dirty="0"/>
              <a:t>And….more money</a:t>
            </a:r>
          </a:p>
          <a:p>
            <a:endParaRPr lang="en-US" sz="2400" dirty="0"/>
          </a:p>
        </p:txBody>
      </p:sp>
      <p:pic>
        <p:nvPicPr>
          <p:cNvPr id="2050" name="Picture 2" descr="Meme Creator - Funny You get a key, you get a key Everyone gets a key ...">
            <a:extLst>
              <a:ext uri="{FF2B5EF4-FFF2-40B4-BE49-F238E27FC236}">
                <a16:creationId xmlns:a16="http://schemas.microsoft.com/office/drawing/2014/main" id="{DA828A3B-07EB-B99E-BD23-8F5669A30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0" y="1540503"/>
            <a:ext cx="4952119" cy="370543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iamond with solid fill">
            <a:extLst>
              <a:ext uri="{FF2B5EF4-FFF2-40B4-BE49-F238E27FC236}">
                <a16:creationId xmlns:a16="http://schemas.microsoft.com/office/drawing/2014/main" id="{BFAD75AE-AAE9-3BB6-E579-2293D52067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799" y="91252"/>
            <a:ext cx="914400" cy="914400"/>
          </a:xfrm>
          <a:prstGeom prst="rect">
            <a:avLst/>
          </a:prstGeom>
        </p:spPr>
      </p:pic>
    </p:spTree>
    <p:extLst>
      <p:ext uri="{BB962C8B-B14F-4D97-AF65-F5344CB8AC3E}">
        <p14:creationId xmlns:p14="http://schemas.microsoft.com/office/powerpoint/2010/main" val="266115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CE78-E124-D8DD-EF7B-AD84AFC9C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3695C1-16E6-B8AC-DB98-EC8B5759CED9}"/>
              </a:ext>
            </a:extLst>
          </p:cNvPr>
          <p:cNvSpPr>
            <a:spLocks noGrp="1"/>
          </p:cNvSpPr>
          <p:nvPr>
            <p:ph type="title"/>
          </p:nvPr>
        </p:nvSpPr>
        <p:spPr>
          <a:xfrm>
            <a:off x="2307018" y="364592"/>
            <a:ext cx="7577964" cy="816508"/>
          </a:xfrm>
        </p:spPr>
        <p:txBody>
          <a:bodyPr>
            <a:noAutofit/>
          </a:bodyPr>
          <a:lstStyle/>
          <a:p>
            <a:pPr algn="ctr"/>
            <a:r>
              <a:rPr lang="en-US" sz="4800" dirty="0"/>
              <a:t>The Couch Upgrade</a:t>
            </a:r>
            <a:endParaRPr lang="en-US" sz="4800" dirty="0">
              <a:ln>
                <a:solidFill>
                  <a:schemeClr val="bg1"/>
                </a:solidFill>
              </a:ln>
            </a:endParaRPr>
          </a:p>
        </p:txBody>
      </p:sp>
      <p:sp>
        <p:nvSpPr>
          <p:cNvPr id="2" name="Title 3">
            <a:extLst>
              <a:ext uri="{FF2B5EF4-FFF2-40B4-BE49-F238E27FC236}">
                <a16:creationId xmlns:a16="http://schemas.microsoft.com/office/drawing/2014/main" id="{F4CFD22E-2221-0781-1AE3-7EBE9B14647F}"/>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Power BI Pro</a:t>
            </a:r>
          </a:p>
        </p:txBody>
      </p:sp>
      <p:pic>
        <p:nvPicPr>
          <p:cNvPr id="168" name="Graphic 167" descr="Diamond with solid fill">
            <a:extLst>
              <a:ext uri="{FF2B5EF4-FFF2-40B4-BE49-F238E27FC236}">
                <a16:creationId xmlns:a16="http://schemas.microsoft.com/office/drawing/2014/main" id="{307072DA-9FE4-4ED4-2BBA-598A2BEC309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1A718463-62DF-BD73-EBDD-2596365F8F14}"/>
              </a:ext>
            </a:extLst>
          </p:cNvPr>
          <p:cNvSpPr txBox="1">
            <a:spLocks/>
          </p:cNvSpPr>
          <p:nvPr/>
        </p:nvSpPr>
        <p:spPr>
          <a:xfrm>
            <a:off x="6214532" y="2285497"/>
            <a:ext cx="5444067" cy="38169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400" b="1" dirty="0">
                <a:latin typeface="+mn-lt"/>
              </a:rPr>
              <a:t>Cost</a:t>
            </a:r>
            <a:r>
              <a:rPr lang="en-US" sz="2400" dirty="0">
                <a:latin typeface="+mn-lt"/>
              </a:rPr>
              <a:t> - $14/month/user</a:t>
            </a:r>
            <a:br>
              <a:rPr lang="en-US" sz="2400" dirty="0">
                <a:latin typeface="+mn-lt"/>
              </a:rPr>
            </a:br>
            <a:endParaRPr lang="en-US" sz="2400" dirty="0">
              <a:latin typeface="+mn-lt"/>
            </a:endParaRPr>
          </a:p>
          <a:p>
            <a:r>
              <a:rPr lang="en-US" sz="2400" b="1" dirty="0">
                <a:latin typeface="+mn-lt"/>
              </a:rPr>
              <a:t>Purchase Location</a:t>
            </a:r>
            <a:r>
              <a:rPr lang="en-US" sz="2400" dirty="0">
                <a:latin typeface="+mn-lt"/>
              </a:rPr>
              <a:t> - M365, is also included with an E5 license</a:t>
            </a:r>
            <a:br>
              <a:rPr lang="en-US" sz="2400" dirty="0">
                <a:latin typeface="+mn-lt"/>
              </a:rPr>
            </a:br>
            <a:endParaRPr lang="en-US" sz="2400" dirty="0">
              <a:latin typeface="+mn-lt"/>
            </a:endParaRPr>
          </a:p>
          <a:p>
            <a:r>
              <a:rPr lang="en-US" sz="2400" b="1" dirty="0">
                <a:latin typeface="+mn-lt"/>
              </a:rPr>
              <a:t>Enables</a:t>
            </a:r>
          </a:p>
          <a:p>
            <a:pPr marL="800100" lvl="1" indent="-342900">
              <a:buFont typeface="Arial" panose="020B0604020202020204" pitchFamily="34" charset="0"/>
              <a:buChar char="•"/>
            </a:pPr>
            <a:r>
              <a:rPr lang="en-US" sz="2400" dirty="0"/>
              <a:t>Publishing Power BI reports to a shared workspace</a:t>
            </a:r>
          </a:p>
          <a:p>
            <a:pPr marL="800100" lvl="1" indent="-342900">
              <a:buFont typeface="Arial" panose="020B0604020202020204" pitchFamily="34" charset="0"/>
              <a:buChar char="•"/>
            </a:pPr>
            <a:r>
              <a:rPr lang="en-US" sz="2400" dirty="0"/>
              <a:t>Access to shared capacity workspaces that are not PPU workspaces</a:t>
            </a:r>
          </a:p>
        </p:txBody>
      </p:sp>
      <p:pic>
        <p:nvPicPr>
          <p:cNvPr id="3074" name="Picture 2" descr="Where to Buy the 'Friends' Central Perk Couch - 6 Sofas That Look Like ...">
            <a:extLst>
              <a:ext uri="{FF2B5EF4-FFF2-40B4-BE49-F238E27FC236}">
                <a16:creationId xmlns:a16="http://schemas.microsoft.com/office/drawing/2014/main" id="{B5931107-F95E-C24B-5397-D49359783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67" y="2285497"/>
            <a:ext cx="5401117" cy="271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7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95459-AC29-A5E6-EB30-1D4B5C04C3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F7D7E-F76B-1D6D-945E-C1C3A2780C69}"/>
              </a:ext>
            </a:extLst>
          </p:cNvPr>
          <p:cNvSpPr>
            <a:spLocks noGrp="1"/>
          </p:cNvSpPr>
          <p:nvPr>
            <p:ph type="title"/>
          </p:nvPr>
        </p:nvSpPr>
        <p:spPr>
          <a:xfrm>
            <a:off x="2307018" y="364592"/>
            <a:ext cx="7577964" cy="816508"/>
          </a:xfrm>
        </p:spPr>
        <p:txBody>
          <a:bodyPr>
            <a:noAutofit/>
          </a:bodyPr>
          <a:lstStyle/>
          <a:p>
            <a:pPr algn="ctr"/>
            <a:r>
              <a:rPr lang="en-US" sz="4800" dirty="0"/>
              <a:t>The Fancy Recliner</a:t>
            </a:r>
            <a:endParaRPr lang="en-US" sz="4800" dirty="0">
              <a:ln>
                <a:solidFill>
                  <a:schemeClr val="bg1"/>
                </a:solidFill>
              </a:ln>
            </a:endParaRPr>
          </a:p>
        </p:txBody>
      </p:sp>
      <p:sp>
        <p:nvSpPr>
          <p:cNvPr id="2" name="Title 3">
            <a:extLst>
              <a:ext uri="{FF2B5EF4-FFF2-40B4-BE49-F238E27FC236}">
                <a16:creationId xmlns:a16="http://schemas.microsoft.com/office/drawing/2014/main" id="{5521E688-E873-4CE3-1E70-7F4D71A66F63}"/>
              </a:ext>
            </a:extLst>
          </p:cNvPr>
          <p:cNvSpPr txBox="1">
            <a:spLocks/>
          </p:cNvSpPr>
          <p:nvPr/>
        </p:nvSpPr>
        <p:spPr>
          <a:xfrm>
            <a:off x="6052869" y="1737003"/>
            <a:ext cx="5736964" cy="548494"/>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pPr algn="ctr"/>
            <a:r>
              <a:rPr lang="en-US" sz="2800" dirty="0">
                <a:latin typeface="+mn-lt"/>
              </a:rPr>
              <a:t>Premium Per User</a:t>
            </a:r>
          </a:p>
        </p:txBody>
      </p:sp>
      <p:pic>
        <p:nvPicPr>
          <p:cNvPr id="168" name="Graphic 167" descr="Diamond with solid fill">
            <a:extLst>
              <a:ext uri="{FF2B5EF4-FFF2-40B4-BE49-F238E27FC236}">
                <a16:creationId xmlns:a16="http://schemas.microsoft.com/office/drawing/2014/main" id="{8E7913E2-E1DE-5378-49F9-89AF7B5FDE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799" y="91252"/>
            <a:ext cx="914400" cy="914400"/>
          </a:xfrm>
          <a:prstGeom prst="rect">
            <a:avLst/>
          </a:prstGeom>
        </p:spPr>
      </p:pic>
      <p:sp>
        <p:nvSpPr>
          <p:cNvPr id="6" name="Title 3">
            <a:extLst>
              <a:ext uri="{FF2B5EF4-FFF2-40B4-BE49-F238E27FC236}">
                <a16:creationId xmlns:a16="http://schemas.microsoft.com/office/drawing/2014/main" id="{53D9CABE-D74D-C6FA-F9EA-2C4C683ABBAF}"/>
              </a:ext>
            </a:extLst>
          </p:cNvPr>
          <p:cNvSpPr txBox="1">
            <a:spLocks/>
          </p:cNvSpPr>
          <p:nvPr/>
        </p:nvSpPr>
        <p:spPr>
          <a:xfrm>
            <a:off x="6214532" y="2285497"/>
            <a:ext cx="5977468" cy="4271936"/>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Space Grotesk" pitchFamily="2" charset="77"/>
                <a:ea typeface="+mj-ea"/>
                <a:cs typeface="+mj-cs"/>
              </a:defRPr>
            </a:lvl1pPr>
          </a:lstStyle>
          <a:p>
            <a:r>
              <a:rPr lang="en-US" sz="2000" b="1" dirty="0">
                <a:latin typeface="+mn-lt"/>
              </a:rPr>
              <a:t>Cost</a:t>
            </a:r>
            <a:r>
              <a:rPr lang="en-US" sz="2000" dirty="0">
                <a:latin typeface="+mn-lt"/>
              </a:rPr>
              <a:t> - $24/month/user</a:t>
            </a:r>
            <a:br>
              <a:rPr lang="en-US" sz="2000" dirty="0">
                <a:latin typeface="+mn-lt"/>
              </a:rPr>
            </a:br>
            <a:endParaRPr lang="en-US" sz="2000" dirty="0">
              <a:latin typeface="+mn-lt"/>
            </a:endParaRPr>
          </a:p>
          <a:p>
            <a:r>
              <a:rPr lang="en-US" sz="2000" b="1" dirty="0">
                <a:latin typeface="+mn-lt"/>
              </a:rPr>
              <a:t>Purchase Location</a:t>
            </a:r>
            <a:r>
              <a:rPr lang="en-US" sz="2000" dirty="0">
                <a:latin typeface="+mn-lt"/>
              </a:rPr>
              <a:t> - M365</a:t>
            </a:r>
            <a:br>
              <a:rPr lang="en-US" sz="2000" dirty="0">
                <a:latin typeface="+mn-lt"/>
              </a:rPr>
            </a:br>
            <a:endParaRPr lang="en-US" sz="2000" dirty="0">
              <a:latin typeface="+mn-lt"/>
            </a:endParaRPr>
          </a:p>
          <a:p>
            <a:r>
              <a:rPr lang="en-US" sz="2000" b="1" dirty="0">
                <a:latin typeface="+mn-lt"/>
              </a:rPr>
              <a:t>Enables</a:t>
            </a:r>
          </a:p>
          <a:p>
            <a:pPr marL="800100" lvl="1" indent="-342900">
              <a:buFont typeface="Arial" panose="020B0604020202020204" pitchFamily="34" charset="0"/>
              <a:buChar char="•"/>
            </a:pPr>
            <a:r>
              <a:rPr lang="en-US" sz="2000" dirty="0"/>
              <a:t>Publishing Power BI reports to a shared workspace</a:t>
            </a:r>
          </a:p>
          <a:p>
            <a:pPr marL="800100" lvl="1" indent="-342900">
              <a:buFont typeface="Arial" panose="020B0604020202020204" pitchFamily="34" charset="0"/>
              <a:buChar char="•"/>
            </a:pPr>
            <a:r>
              <a:rPr lang="en-US" sz="2000" dirty="0"/>
              <a:t>Access to shared capacity workspaces</a:t>
            </a:r>
          </a:p>
          <a:p>
            <a:pPr marL="800100" lvl="1" indent="-342900">
              <a:buFont typeface="Arial" panose="020B0604020202020204" pitchFamily="34" charset="0"/>
              <a:buChar char="•"/>
            </a:pPr>
            <a:r>
              <a:rPr lang="en-US" sz="2000" dirty="0"/>
              <a:t>Larger model sizes</a:t>
            </a:r>
          </a:p>
          <a:p>
            <a:pPr marL="800100" lvl="1" indent="-342900">
              <a:buFont typeface="Arial" panose="020B0604020202020204" pitchFamily="34" charset="0"/>
              <a:buChar char="•"/>
            </a:pPr>
            <a:r>
              <a:rPr lang="en-US" sz="2000" dirty="0"/>
              <a:t>More frequent refreshes</a:t>
            </a:r>
          </a:p>
          <a:p>
            <a:pPr marL="800100" lvl="1" indent="-342900">
              <a:buFont typeface="Arial" panose="020B0604020202020204" pitchFamily="34" charset="0"/>
              <a:buChar char="•"/>
            </a:pPr>
            <a:r>
              <a:rPr lang="en-US" sz="2000" dirty="0"/>
              <a:t>XMLA endpoint connectivity</a:t>
            </a:r>
          </a:p>
          <a:p>
            <a:pPr marL="800100" lvl="1" indent="-342900">
              <a:buFont typeface="Arial" panose="020B0604020202020204" pitchFamily="34" charset="0"/>
              <a:buChar char="•"/>
            </a:pPr>
            <a:r>
              <a:rPr lang="en-US" sz="2000" dirty="0"/>
              <a:t>Advanced dataflow features</a:t>
            </a:r>
          </a:p>
          <a:p>
            <a:pPr marL="800100" lvl="1" indent="-342900">
              <a:buFont typeface="Arial" panose="020B0604020202020204" pitchFamily="34" charset="0"/>
              <a:buChar char="•"/>
            </a:pPr>
            <a:r>
              <a:rPr lang="en-US" sz="2000" dirty="0"/>
              <a:t>Incremental refresh</a:t>
            </a:r>
          </a:p>
        </p:txBody>
      </p:sp>
      <p:pic>
        <p:nvPicPr>
          <p:cNvPr id="5" name="Picture 4">
            <a:extLst>
              <a:ext uri="{FF2B5EF4-FFF2-40B4-BE49-F238E27FC236}">
                <a16:creationId xmlns:a16="http://schemas.microsoft.com/office/drawing/2014/main" id="{42583B50-E489-7F5D-7559-E1D36D9A3A5D}"/>
              </a:ext>
            </a:extLst>
          </p:cNvPr>
          <p:cNvPicPr>
            <a:picLocks noChangeAspect="1"/>
          </p:cNvPicPr>
          <p:nvPr/>
        </p:nvPicPr>
        <p:blipFill>
          <a:blip r:embed="rId5"/>
          <a:stretch>
            <a:fillRect/>
          </a:stretch>
        </p:blipFill>
        <p:spPr>
          <a:xfrm>
            <a:off x="1023409" y="1565275"/>
            <a:ext cx="4514850" cy="4514850"/>
          </a:xfrm>
          <a:prstGeom prst="rect">
            <a:avLst/>
          </a:prstGeom>
        </p:spPr>
      </p:pic>
    </p:spTree>
    <p:extLst>
      <p:ext uri="{BB962C8B-B14F-4D97-AF65-F5344CB8AC3E}">
        <p14:creationId xmlns:p14="http://schemas.microsoft.com/office/powerpoint/2010/main" val="3675838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Data On Wheels PPT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Basic">
      <a:majorFont>
        <a:latin typeface="Bodoni MT"/>
        <a:ea typeface=""/>
        <a:cs typeface=""/>
      </a:majorFont>
      <a:minorFont>
        <a:latin typeface="Bodoni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On Wheels PPT Theme" id="{3245D407-ADFC-47EF-B19D-7D61E4A80FA5}" vid="{CE47AB8E-A03C-409E-A09E-95B4D28DC8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28B1FF-B783-4735-8B92-54E899FCF9C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497A3D7617504B977B8187B9BC83AE" ma:contentTypeVersion="21" ma:contentTypeDescription="Create a new document." ma:contentTypeScope="" ma:versionID="150874b74f4caff4db47f7a2c40fbc04">
  <xsd:schema xmlns:xsd="http://www.w3.org/2001/XMLSchema" xmlns:xs="http://www.w3.org/2001/XMLSchema" xmlns:p="http://schemas.microsoft.com/office/2006/metadata/properties" xmlns:ns2="2de999e9-4172-4c67-9dfb-7a2bdf2ec9fe" xmlns:ns3="597c0f75-850a-4631-bfec-0dfc22554463" targetNamespace="http://schemas.microsoft.com/office/2006/metadata/properties" ma:root="true" ma:fieldsID="73f62a5a3b6dcadfd6ecee10f71c01f1" ns2:_="" ns3:_="">
    <xsd:import namespace="2de999e9-4172-4c67-9dfb-7a2bdf2ec9fe"/>
    <xsd:import namespace="597c0f75-850a-4631-bfec-0dfc225544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ServiceObjectDetectorVersions" minOccurs="0"/>
                <xsd:element ref="ns3:_Flow_SignoffStatus" minOccurs="0"/>
                <xsd:element ref="ns3:MediaServiceDateTaken" minOccurs="0"/>
                <xsd:element ref="ns3:MediaLengthInSeconds" minOccurs="0"/>
                <xsd:element ref="ns3:MediaServiceLocation" minOccurs="0"/>
                <xsd:element ref="ns3:AreaofExpertise" minOccurs="0"/>
                <xsd:element ref="ns3:Owner" minOccurs="0"/>
                <xsd:element ref="ns3:ModuleID" minOccurs="0"/>
                <xsd:element ref="ns3:Archi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999e9-4172-4c67-9dfb-7a2bdf2ec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7" nillable="true" ma:displayName="Taxonomy Catch All Column" ma:hidden="true" ma:list="{3ee17c9e-5d82-41ff-9f8e-3f5a1f7119a8}" ma:internalName="TaxCatchAll" ma:showField="CatchAllData" ma:web="2de999e9-4172-4c67-9dfb-7a2bdf2ec9f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7c0f75-850a-4631-bfec-0dfc2255446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3beb978-957d-46a2-9a24-771190ada31c"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AreaofExpertise" ma:index="24" nillable="true" ma:displayName="Area of Expertise" ma:description="Specify the Area of Expertise relevant to this content." ma:format="Dropdown" ma:internalName="AreaofExpertise">
      <xsd:complexType>
        <xsd:complexContent>
          <xsd:extension base="dms:MultiChoice">
            <xsd:sequence>
              <xsd:element name="Value" maxOccurs="unbounded" minOccurs="0" nillable="true">
                <xsd:simpleType>
                  <xsd:restriction base="dms:Choice">
                    <xsd:enumeration value="Analytics &amp; BI"/>
                    <xsd:enumeration value="Process Improvement &amp; Automation"/>
                    <xsd:enumeration value="Data Platforms &amp; Architecture"/>
                    <xsd:enumeration value="Consulting Excellence"/>
                    <xsd:enumeration value="Customer Relationships"/>
                    <xsd:enumeration value="Developing Others"/>
                    <xsd:enumeration value="P3 Know How"/>
                  </xsd:restriction>
                </xsd:simpleType>
              </xsd:element>
            </xsd:sequence>
          </xsd:extension>
        </xsd:complexContent>
      </xsd:complexType>
    </xsd:element>
    <xsd:element name="Owner" ma:index="25" nillable="true" ma:displayName="Owner" ma:description="Typically the person who created i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oduleID" ma:index="26" nillable="true" ma:displayName="Module ID" ma:default="N/S" ma:description="e.g. 2Q24-001&#10;Use to group content - e.g. if a module includes a video and and article, they can both have the same module number to be grouped together." ma:format="Dropdown" ma:internalName="ModuleID">
      <xsd:simpleType>
        <xsd:restriction base="dms:Text">
          <xsd:maxLength value="255"/>
        </xsd:restriction>
      </xsd:simpleType>
    </xsd:element>
    <xsd:element name="Archive" ma:index="27" nillable="true" ma:displayName="Archive" ma:default="0" ma:format="Dropdown"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de999e9-4172-4c67-9dfb-7a2bdf2ec9fe" xsi:nil="true"/>
    <lcf76f155ced4ddcb4097134ff3c332f xmlns="597c0f75-850a-4631-bfec-0dfc22554463">
      <Terms xmlns="http://schemas.microsoft.com/office/infopath/2007/PartnerControls"/>
    </lcf76f155ced4ddcb4097134ff3c332f>
    <Owner xmlns="597c0f75-850a-4631-bfec-0dfc22554463">
      <UserInfo>
        <DisplayName/>
        <AccountId xsi:nil="true"/>
        <AccountType/>
      </UserInfo>
    </Owner>
    <AreaofExpertise xmlns="597c0f75-850a-4631-bfec-0dfc22554463" xsi:nil="true"/>
    <ModuleID xmlns="597c0f75-850a-4631-bfec-0dfc22554463">N/S</ModuleID>
    <_Flow_SignoffStatus xmlns="597c0f75-850a-4631-bfec-0dfc22554463" xsi:nil="true"/>
    <Archive xmlns="597c0f75-850a-4631-bfec-0dfc22554463">false</Archiv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F728A-9689-42E9-946C-DC0C31BDD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e999e9-4172-4c67-9dfb-7a2bdf2ec9fe"/>
    <ds:schemaRef ds:uri="597c0f75-850a-4631-bfec-0dfc22554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F7A3F-3798-4938-AB09-6FE2A4B878A4}">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2de999e9-4172-4c67-9dfb-7a2bdf2ec9fe"/>
    <ds:schemaRef ds:uri="http://schemas.openxmlformats.org/package/2006/metadata/core-properties"/>
    <ds:schemaRef ds:uri="http://purl.org/dc/elements/1.1/"/>
    <ds:schemaRef ds:uri="597c0f75-850a-4631-bfec-0dfc22554463"/>
    <ds:schemaRef ds:uri="http://www.w3.org/XML/1998/namespace"/>
    <ds:schemaRef ds:uri="http://purl.org/dc/terms/"/>
  </ds:schemaRefs>
</ds:datastoreItem>
</file>

<file path=customXml/itemProps3.xml><?xml version="1.0" encoding="utf-8"?>
<ds:datastoreItem xmlns:ds="http://schemas.openxmlformats.org/officeDocument/2006/customXml" ds:itemID="{8B9ED252-A91E-4C11-82AF-AC9C14ABA5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 On Wheels PPT Theme</Template>
  <TotalTime>3033</TotalTime>
  <Words>2529</Words>
  <Application>Microsoft Office PowerPoint</Application>
  <PresentationFormat>Widescreen</PresentationFormat>
  <Paragraphs>312</Paragraphs>
  <Slides>26</Slides>
  <Notes>24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Algerian</vt:lpstr>
      <vt:lpstr>Aptos</vt:lpstr>
      <vt:lpstr>Arial</vt:lpstr>
      <vt:lpstr>Bodoni MT</vt:lpstr>
      <vt:lpstr>Inter UI</vt:lpstr>
      <vt:lpstr>Space Grotesk</vt:lpstr>
      <vt:lpstr>Space Grotesk Light</vt:lpstr>
      <vt:lpstr>Space Grotesk Medium</vt:lpstr>
      <vt:lpstr>Data On Wheels PPT Theme</vt:lpstr>
      <vt:lpstr>Decoding Fabric Licensing</vt:lpstr>
      <vt:lpstr>About Me ~ Kristyna Ferris</vt:lpstr>
      <vt:lpstr>Fabric Licensing The IKEA Instructions of IT</vt:lpstr>
      <vt:lpstr>Microsoft Fabric Licensing Key Concepts</vt:lpstr>
      <vt:lpstr>Microsoft Fabric Licensing Key Concepts</vt:lpstr>
      <vt:lpstr>The House</vt:lpstr>
      <vt:lpstr>Licenses are the Key</vt:lpstr>
      <vt:lpstr>The Couch Upgrade</vt:lpstr>
      <vt:lpstr>The Fancy Recliner</vt:lpstr>
      <vt:lpstr>The Rest of the House</vt:lpstr>
      <vt:lpstr>So how much for the house?</vt:lpstr>
      <vt:lpstr>Fabric Capacity Pricing</vt:lpstr>
      <vt:lpstr>Picking out a Fabric SKU</vt:lpstr>
      <vt:lpstr>How Do Reservations Work?</vt:lpstr>
      <vt:lpstr>How-To Purchase Capacity Reservation </vt:lpstr>
      <vt:lpstr>What’s the Right Option for You?</vt:lpstr>
      <vt:lpstr>What’s the Right Option for You?</vt:lpstr>
      <vt:lpstr>Licensing Scenario Personas &amp; Workspace Types</vt:lpstr>
      <vt:lpstr>Licensing Example 1  No ETL, Small User Base</vt:lpstr>
      <vt:lpstr>Licensing Example 2  No ETL, Small User Base, PPU Workspaces Needed</vt:lpstr>
      <vt:lpstr>Licensing Example 3  No ETL, Large User Base</vt:lpstr>
      <vt:lpstr>Licensing Example 4  Small ETL, Small User Base</vt:lpstr>
      <vt:lpstr>Licensing Example 5  Larger ETL, Small User Base</vt:lpstr>
      <vt:lpstr>Licensing Example 6  Larger ETL, Large User Base</vt:lpstr>
      <vt:lpstr>Questions?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Bernard</dc:creator>
  <cp:lastModifiedBy>Kristyna Ferris</cp:lastModifiedBy>
  <cp:revision>179</cp:revision>
  <dcterms:created xsi:type="dcterms:W3CDTF">2024-07-02T16:04:35Z</dcterms:created>
  <dcterms:modified xsi:type="dcterms:W3CDTF">2025-08-16T10:16:12Z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0x010100AA497A3D7617504B977B8187B9BC83AE</vt:lpwstr>
  </property>
  <property fmtid="{D5CDD505-2E9C-101B-9397-08002B2CF9AE}" pid="3" name="MediaServiceImageTags">
    <vt:lpwstr/>
  </property>
</Properties>
</file>